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1" d="100"/>
          <a:sy n="81" d="100"/>
        </p:scale>
        <p:origin x="-80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AU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AU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t>22/10/18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AU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AU" smtClean="0"/>
              <a:t>Click to edit Master text styles</a:t>
            </a:r>
          </a:p>
          <a:p>
            <a:pPr lvl="1" eaLnBrk="1" latinLnBrk="0" hangingPunct="1"/>
            <a:r>
              <a:rPr lang="en-AU" smtClean="0"/>
              <a:t>Second level</a:t>
            </a:r>
          </a:p>
          <a:p>
            <a:pPr lvl="2" eaLnBrk="1" latinLnBrk="0" hangingPunct="1"/>
            <a:r>
              <a:rPr lang="en-AU" smtClean="0"/>
              <a:t>Third level</a:t>
            </a:r>
          </a:p>
          <a:p>
            <a:pPr lvl="3" eaLnBrk="1" latinLnBrk="0" hangingPunct="1"/>
            <a:r>
              <a:rPr lang="en-AU" smtClean="0"/>
              <a:t>Fourth level</a:t>
            </a:r>
          </a:p>
          <a:p>
            <a:pPr lvl="4" eaLnBrk="1" latinLnBrk="0" hangingPunct="1"/>
            <a:r>
              <a:rPr lang="en-AU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t>22/10/18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AU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AU" smtClean="0"/>
              <a:t>Click to edit Master text styles</a:t>
            </a:r>
          </a:p>
          <a:p>
            <a:pPr lvl="1" eaLnBrk="1" latinLnBrk="0" hangingPunct="1"/>
            <a:r>
              <a:rPr lang="en-AU" smtClean="0"/>
              <a:t>Second level</a:t>
            </a:r>
          </a:p>
          <a:p>
            <a:pPr lvl="2" eaLnBrk="1" latinLnBrk="0" hangingPunct="1"/>
            <a:r>
              <a:rPr lang="en-AU" smtClean="0"/>
              <a:t>Third level</a:t>
            </a:r>
          </a:p>
          <a:p>
            <a:pPr lvl="3" eaLnBrk="1" latinLnBrk="0" hangingPunct="1"/>
            <a:r>
              <a:rPr lang="en-AU" smtClean="0"/>
              <a:t>Fourth level</a:t>
            </a:r>
          </a:p>
          <a:p>
            <a:pPr lvl="4" eaLnBrk="1" latinLnBrk="0" hangingPunct="1"/>
            <a:r>
              <a:rPr lang="en-AU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t>22/10/18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AU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AU" smtClean="0"/>
              <a:t>Click to edit Master text styles</a:t>
            </a:r>
          </a:p>
          <a:p>
            <a:pPr lvl="1" eaLnBrk="1" latinLnBrk="0" hangingPunct="1"/>
            <a:r>
              <a:rPr lang="en-AU" smtClean="0"/>
              <a:t>Second level</a:t>
            </a:r>
          </a:p>
          <a:p>
            <a:pPr lvl="2" eaLnBrk="1" latinLnBrk="0" hangingPunct="1"/>
            <a:r>
              <a:rPr lang="en-AU" smtClean="0"/>
              <a:t>Third level</a:t>
            </a:r>
          </a:p>
          <a:p>
            <a:pPr lvl="3" eaLnBrk="1" latinLnBrk="0" hangingPunct="1"/>
            <a:r>
              <a:rPr lang="en-AU" smtClean="0"/>
              <a:t>Fourth level</a:t>
            </a:r>
          </a:p>
          <a:p>
            <a:pPr lvl="4" eaLnBrk="1" latinLnBrk="0" hangingPunct="1"/>
            <a:r>
              <a:rPr lang="en-AU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t>22/10/18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AU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AU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t>22/10/18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AU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AU" smtClean="0"/>
              <a:t>Click to edit Master text styles</a:t>
            </a:r>
          </a:p>
          <a:p>
            <a:pPr lvl="1" eaLnBrk="1" latinLnBrk="0" hangingPunct="1"/>
            <a:r>
              <a:rPr lang="en-AU" smtClean="0"/>
              <a:t>Second level</a:t>
            </a:r>
          </a:p>
          <a:p>
            <a:pPr lvl="2" eaLnBrk="1" latinLnBrk="0" hangingPunct="1"/>
            <a:r>
              <a:rPr lang="en-AU" smtClean="0"/>
              <a:t>Third level</a:t>
            </a:r>
          </a:p>
          <a:p>
            <a:pPr lvl="3" eaLnBrk="1" latinLnBrk="0" hangingPunct="1"/>
            <a:r>
              <a:rPr lang="en-AU" smtClean="0"/>
              <a:t>Fourth level</a:t>
            </a:r>
          </a:p>
          <a:p>
            <a:pPr lvl="4" eaLnBrk="1" latinLnBrk="0" hangingPunct="1"/>
            <a:r>
              <a:rPr lang="en-AU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AU" smtClean="0"/>
              <a:t>Click to edit Master text styles</a:t>
            </a:r>
          </a:p>
          <a:p>
            <a:pPr lvl="1" eaLnBrk="1" latinLnBrk="0" hangingPunct="1"/>
            <a:r>
              <a:rPr lang="en-AU" smtClean="0"/>
              <a:t>Second level</a:t>
            </a:r>
          </a:p>
          <a:p>
            <a:pPr lvl="2" eaLnBrk="1" latinLnBrk="0" hangingPunct="1"/>
            <a:r>
              <a:rPr lang="en-AU" smtClean="0"/>
              <a:t>Third level</a:t>
            </a:r>
          </a:p>
          <a:p>
            <a:pPr lvl="3" eaLnBrk="1" latinLnBrk="0" hangingPunct="1"/>
            <a:r>
              <a:rPr lang="en-AU" smtClean="0"/>
              <a:t>Fourth level</a:t>
            </a:r>
          </a:p>
          <a:p>
            <a:pPr lvl="4" eaLnBrk="1" latinLnBrk="0" hangingPunct="1"/>
            <a:r>
              <a:rPr lang="en-AU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t>22/10/18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AU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AU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AU" smtClean="0"/>
              <a:t>Click to edit Master text styles</a:t>
            </a:r>
          </a:p>
          <a:p>
            <a:pPr lvl="1" eaLnBrk="1" latinLnBrk="0" hangingPunct="1"/>
            <a:r>
              <a:rPr lang="en-AU" smtClean="0"/>
              <a:t>Second level</a:t>
            </a:r>
          </a:p>
          <a:p>
            <a:pPr lvl="2" eaLnBrk="1" latinLnBrk="0" hangingPunct="1"/>
            <a:r>
              <a:rPr lang="en-AU" smtClean="0"/>
              <a:t>Third level</a:t>
            </a:r>
          </a:p>
          <a:p>
            <a:pPr lvl="3" eaLnBrk="1" latinLnBrk="0" hangingPunct="1"/>
            <a:r>
              <a:rPr lang="en-AU" smtClean="0"/>
              <a:t>Fourth level</a:t>
            </a:r>
          </a:p>
          <a:p>
            <a:pPr lvl="4" eaLnBrk="1" latinLnBrk="0" hangingPunct="1"/>
            <a:r>
              <a:rPr lang="en-AU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AU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AU" smtClean="0"/>
              <a:t>Click to edit Master text styles</a:t>
            </a:r>
          </a:p>
          <a:p>
            <a:pPr lvl="1" eaLnBrk="1" latinLnBrk="0" hangingPunct="1"/>
            <a:r>
              <a:rPr lang="en-AU" smtClean="0"/>
              <a:t>Second level</a:t>
            </a:r>
          </a:p>
          <a:p>
            <a:pPr lvl="2" eaLnBrk="1" latinLnBrk="0" hangingPunct="1"/>
            <a:r>
              <a:rPr lang="en-AU" smtClean="0"/>
              <a:t>Third level</a:t>
            </a:r>
          </a:p>
          <a:p>
            <a:pPr lvl="3" eaLnBrk="1" latinLnBrk="0" hangingPunct="1"/>
            <a:r>
              <a:rPr lang="en-AU" smtClean="0"/>
              <a:t>Fourth level</a:t>
            </a:r>
          </a:p>
          <a:p>
            <a:pPr lvl="4" eaLnBrk="1" latinLnBrk="0" hangingPunct="1"/>
            <a:r>
              <a:rPr lang="en-AU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t>22/10/18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AU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t>22/10/18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t>22/10/18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AU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AU" smtClean="0"/>
              <a:t>Click to edit Master text styles</a:t>
            </a:r>
          </a:p>
          <a:p>
            <a:pPr lvl="1" eaLnBrk="1" latinLnBrk="0" hangingPunct="1"/>
            <a:r>
              <a:rPr lang="en-AU" smtClean="0"/>
              <a:t>Second level</a:t>
            </a:r>
          </a:p>
          <a:p>
            <a:pPr lvl="2" eaLnBrk="1" latinLnBrk="0" hangingPunct="1"/>
            <a:r>
              <a:rPr lang="en-AU" smtClean="0"/>
              <a:t>Third level</a:t>
            </a:r>
          </a:p>
          <a:p>
            <a:pPr lvl="3" eaLnBrk="1" latinLnBrk="0" hangingPunct="1"/>
            <a:r>
              <a:rPr lang="en-AU" smtClean="0"/>
              <a:t>Fourth level</a:t>
            </a:r>
          </a:p>
          <a:p>
            <a:pPr lvl="4" eaLnBrk="1" latinLnBrk="0" hangingPunct="1"/>
            <a:r>
              <a:rPr lang="en-AU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t>22/10/18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AU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AU" smtClean="0"/>
              <a:t>Drag picture to placeholder or click icon to add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D7C3A134-F1C3-464B-BF47-54DC2DE08F52}" type="datetimeFigureOut">
              <a:rPr lang="en-US" smtClean="0"/>
              <a:t>22/10/18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9648F39E-9C37-485F-AC97-16BB4BDF9F49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AU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AU" smtClean="0"/>
              <a:t>Click to edit Master text styles</a:t>
            </a:r>
          </a:p>
          <a:p>
            <a:pPr lvl="1" eaLnBrk="1" latinLnBrk="0" hangingPunct="1"/>
            <a:r>
              <a:rPr kumimoji="0" lang="en-AU" smtClean="0"/>
              <a:t>Second level</a:t>
            </a:r>
          </a:p>
          <a:p>
            <a:pPr lvl="2" eaLnBrk="1" latinLnBrk="0" hangingPunct="1"/>
            <a:r>
              <a:rPr kumimoji="0" lang="en-AU" smtClean="0"/>
              <a:t>Third level</a:t>
            </a:r>
          </a:p>
          <a:p>
            <a:pPr lvl="3" eaLnBrk="1" latinLnBrk="0" hangingPunct="1"/>
            <a:r>
              <a:rPr kumimoji="0" lang="en-AU" smtClean="0"/>
              <a:t>Fourth level</a:t>
            </a:r>
          </a:p>
          <a:p>
            <a:pPr lvl="4" eaLnBrk="1" latinLnBrk="0" hangingPunct="1"/>
            <a:r>
              <a:rPr kumimoji="0" lang="en-AU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D7C3A134-F1C3-464B-BF47-54DC2DE08F52}" type="datetimeFigureOut">
              <a:rPr lang="en-US" smtClean="0"/>
              <a:t>22/10/18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9648F39E-9C37-485F-AC97-16BB4BDF9F49}" type="slidenum">
              <a:rPr kumimoji="0" lang="en-US" smtClean="0"/>
              <a:t>‹#›</a:t>
            </a:fld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720894"/>
            <a:ext cx="8077200" cy="2061104"/>
          </a:xfrm>
        </p:spPr>
        <p:txBody>
          <a:bodyPr>
            <a:normAutofit fontScale="90000"/>
          </a:bodyPr>
          <a:lstStyle/>
          <a:p>
            <a:r>
              <a:rPr lang="en-US" sz="3600" dirty="0" smtClean="0"/>
              <a:t>Developing a Practice Guideline for police for management and resolution of mental health related incidents: A report from an Expert Meeting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5341849"/>
            <a:ext cx="8077200" cy="1499616"/>
          </a:xfrm>
        </p:spPr>
        <p:txBody>
          <a:bodyPr/>
          <a:lstStyle/>
          <a:p>
            <a:r>
              <a:rPr lang="en-US" dirty="0" smtClean="0"/>
              <a:t>Stuart DM Thomas</a:t>
            </a:r>
          </a:p>
          <a:p>
            <a:r>
              <a:rPr lang="en-US" dirty="0" smtClean="0"/>
              <a:t>Michael Brown</a:t>
            </a:r>
          </a:p>
          <a:p>
            <a:endParaRPr lang="en-US" dirty="0"/>
          </a:p>
          <a:p>
            <a:r>
              <a:rPr lang="en-US" dirty="0" smtClean="0"/>
              <a:t>LEPH2018, </a:t>
            </a:r>
            <a:r>
              <a:rPr lang="en-US" dirty="0"/>
              <a:t>O</a:t>
            </a:r>
            <a:r>
              <a:rPr lang="en-US" dirty="0" smtClean="0"/>
              <a:t>ctober 2018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05545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7353" y="2800137"/>
            <a:ext cx="8013192" cy="1636776"/>
          </a:xfrm>
        </p:spPr>
        <p:txBody>
          <a:bodyPr>
            <a:normAutofit/>
          </a:bodyPr>
          <a:lstStyle/>
          <a:p>
            <a:pPr marL="118872" indent="0"/>
            <a:r>
              <a:rPr lang="en-US" sz="3600" dirty="0" smtClean="0"/>
              <a:t>The catalyst and what we did</a:t>
            </a:r>
            <a:r>
              <a:rPr lang="mr-IN" sz="3600" dirty="0" smtClean="0"/>
              <a:t>…</a:t>
            </a:r>
            <a:r>
              <a:rPr lang="en-AU" sz="3600" dirty="0" smtClean="0"/>
              <a:t/>
            </a:r>
            <a:br>
              <a:rPr lang="en-AU" sz="3600" dirty="0" smtClean="0"/>
            </a:b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2094490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8709" y="2831496"/>
            <a:ext cx="8013192" cy="1636776"/>
          </a:xfrm>
        </p:spPr>
        <p:txBody>
          <a:bodyPr>
            <a:normAutofit/>
          </a:bodyPr>
          <a:lstStyle/>
          <a:p>
            <a:r>
              <a:rPr lang="en-US" sz="3600" dirty="0" smtClean="0"/>
              <a:t>Some early reflections and where to from here?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55721741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ＭＳ ゴシック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ＭＳ ゴシック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Module.thmx</Template>
  <TotalTime>279</TotalTime>
  <Words>47</Words>
  <Application>Microsoft Macintosh PowerPoint</Application>
  <PresentationFormat>On-screen Show (4:3)</PresentationFormat>
  <Paragraphs>7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Module</vt:lpstr>
      <vt:lpstr>Developing a Practice Guideline for police for management and resolution of mental health related incidents: A report from an Expert Meeting</vt:lpstr>
      <vt:lpstr>The catalyst and what we did… </vt:lpstr>
      <vt:lpstr>Some early reflections and where to from here?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Developing a Practice Guideline for police for management and resolution of mental health related incidents: A report from an Expert Meeting</dc:title>
  <dc:creator>Stuart Thomas</dc:creator>
  <cp:lastModifiedBy>Stuart Thomas</cp:lastModifiedBy>
  <cp:revision>6</cp:revision>
  <dcterms:created xsi:type="dcterms:W3CDTF">2018-10-22T13:43:29Z</dcterms:created>
  <dcterms:modified xsi:type="dcterms:W3CDTF">2018-10-22T23:01:22Z</dcterms:modified>
</cp:coreProperties>
</file>