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01" r:id="rId2"/>
    <p:sldId id="293" r:id="rId3"/>
    <p:sldId id="285" r:id="rId4"/>
    <p:sldId id="286" r:id="rId5"/>
    <p:sldId id="287" r:id="rId6"/>
    <p:sldId id="433" r:id="rId7"/>
    <p:sldId id="428" r:id="rId8"/>
    <p:sldId id="500" r:id="rId9"/>
    <p:sldId id="504" r:id="rId10"/>
    <p:sldId id="511" r:id="rId11"/>
    <p:sldId id="502" r:id="rId12"/>
    <p:sldId id="507" r:id="rId13"/>
    <p:sldId id="498" r:id="rId14"/>
    <p:sldId id="509" r:id="rId15"/>
    <p:sldId id="258" r:id="rId16"/>
    <p:sldId id="501" r:id="rId17"/>
    <p:sldId id="512" r:id="rId18"/>
    <p:sldId id="5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presentação" id="{AA655EEF-855E-412D-A184-C85C5E24D0BF}">
          <p14:sldIdLst>
            <p14:sldId id="401"/>
            <p14:sldId id="293"/>
            <p14:sldId id="285"/>
            <p14:sldId id="286"/>
            <p14:sldId id="287"/>
          </p14:sldIdLst>
        </p14:section>
        <p14:section name="Opening" id="{F3D5E02F-A43B-4E1D-A362-A9926A2A4514}">
          <p14:sldIdLst>
            <p14:sldId id="433"/>
            <p14:sldId id="428"/>
            <p14:sldId id="500"/>
            <p14:sldId id="504"/>
            <p14:sldId id="511"/>
            <p14:sldId id="502"/>
            <p14:sldId id="507"/>
            <p14:sldId id="498"/>
            <p14:sldId id="509"/>
            <p14:sldId id="258"/>
            <p14:sldId id="501"/>
            <p14:sldId id="512"/>
            <p14:sldId id="510"/>
          </p14:sldIdLst>
        </p14:section>
      </p14:sectionLst>
    </p:ext>
    <p:ext uri="{EFAFB233-063F-42B5-8137-9DF3F51BA10A}">
      <p15:sldGuideLst xmlns:p15="http://schemas.microsoft.com/office/powerpoint/2012/main">
        <p15:guide id="2" pos="3840" userDrawn="1">
          <p15:clr>
            <a:srgbClr val="A4A3A4"/>
          </p15:clr>
        </p15:guide>
        <p15:guide id="3" pos="756" userDrawn="1">
          <p15:clr>
            <a:srgbClr val="A4A3A4"/>
          </p15:clr>
        </p15:guide>
        <p15:guide id="4" pos="6924" userDrawn="1">
          <p15:clr>
            <a:srgbClr val="A4A3A4"/>
          </p15:clr>
        </p15:guide>
        <p15:guide id="5" orient="horz" pos="2160" userDrawn="1">
          <p15:clr>
            <a:srgbClr val="A4A3A4"/>
          </p15:clr>
        </p15:guide>
        <p15:guide id="6" orient="horz" pos="96" userDrawn="1">
          <p15:clr>
            <a:srgbClr val="A4A3A4"/>
          </p15:clr>
        </p15:guide>
        <p15:guide id="7" orient="horz" pos="3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uSina" initials="A" lastIdx="1" clrIdx="0">
    <p:extLst>
      <p:ext uri="{19B8F6BF-5375-455C-9EA6-DF929625EA0E}">
        <p15:presenceInfo xmlns:p15="http://schemas.microsoft.com/office/powerpoint/2012/main" userId="AbuS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E5C"/>
    <a:srgbClr val="1C202A"/>
    <a:srgbClr val="5ECCF3"/>
    <a:srgbClr val="5DCEAF"/>
    <a:srgbClr val="0A3451"/>
    <a:srgbClr val="193D5B"/>
    <a:srgbClr val="CC00FF"/>
    <a:srgbClr val="FF9900"/>
    <a:srgbClr val="666666"/>
    <a:srgbClr val="60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8" autoAdjust="0"/>
    <p:restoredTop sz="73997" autoAdjust="0"/>
  </p:normalViewPr>
  <p:slideViewPr>
    <p:cSldViewPr snapToGrid="0">
      <p:cViewPr varScale="1">
        <p:scale>
          <a:sx n="53" d="100"/>
          <a:sy n="53" d="100"/>
        </p:scale>
        <p:origin x="1332" y="36"/>
      </p:cViewPr>
      <p:guideLst>
        <p:guide pos="3840"/>
        <p:guide pos="756"/>
        <p:guide pos="6924"/>
        <p:guide orient="horz" pos="2160"/>
        <p:guide orient="horz" pos="96"/>
        <p:guide orient="horz" pos="3936"/>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2" d="100"/>
          <a:sy n="72" d="100"/>
        </p:scale>
        <p:origin x="319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3CC1B-DDC3-444C-AD25-8A77207C4F80}" type="datetimeFigureOut">
              <a:rPr lang="en-US" smtClean="0"/>
              <a:t>10/17/2018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DDB5E-4D48-457A-B322-045F9AB1187A}" type="slidenum">
              <a:rPr lang="en-US" smtClean="0"/>
              <a:t>‹nº›</a:t>
            </a:fld>
            <a:endParaRPr lang="en-US"/>
          </a:p>
        </p:txBody>
      </p:sp>
    </p:spTree>
    <p:extLst>
      <p:ext uri="{BB962C8B-B14F-4D97-AF65-F5344CB8AC3E}">
        <p14:creationId xmlns:p14="http://schemas.microsoft.com/office/powerpoint/2010/main" val="3145430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 </a:t>
            </a:r>
          </a:p>
          <a:p>
            <a:r>
              <a:rPr lang="en-US" sz="1200" kern="1200" dirty="0">
                <a:solidFill>
                  <a:schemeClr val="tx1"/>
                </a:solidFill>
                <a:effectLst/>
                <a:latin typeface="+mn-lt"/>
                <a:ea typeface="+mn-ea"/>
                <a:cs typeface="+mn-cs"/>
              </a:rPr>
              <a:t>Good afternoon everybody.</a:t>
            </a:r>
            <a:endParaRPr lang="pt-BR" sz="1200" kern="1200" dirty="0">
              <a:solidFill>
                <a:schemeClr val="tx1"/>
              </a:solidFill>
              <a:effectLst/>
              <a:latin typeface="+mn-lt"/>
              <a:ea typeface="+mn-ea"/>
              <a:cs typeface="+mn-cs"/>
            </a:endParaRPr>
          </a:p>
          <a:p>
            <a:br>
              <a:rPr lang="pt-BR" dirty="0"/>
            </a:br>
            <a:endParaRPr lang="en-US" dirty="0"/>
          </a:p>
        </p:txBody>
      </p:sp>
      <p:sp>
        <p:nvSpPr>
          <p:cNvPr id="4" name="Slide Number Placeholder 3"/>
          <p:cNvSpPr>
            <a:spLocks noGrp="1"/>
          </p:cNvSpPr>
          <p:nvPr>
            <p:ph type="sldNum" sz="quarter" idx="10"/>
          </p:nvPr>
        </p:nvSpPr>
        <p:spPr/>
        <p:txBody>
          <a:bodyPr/>
          <a:lstStyle/>
          <a:p>
            <a:fld id="{2B7DDB5E-4D48-457A-B322-045F9AB1187A}" type="slidenum">
              <a:rPr lang="en-US" smtClean="0"/>
              <a:t>1</a:t>
            </a:fld>
            <a:endParaRPr lang="en-US"/>
          </a:p>
        </p:txBody>
      </p:sp>
    </p:spTree>
    <p:extLst>
      <p:ext uri="{BB962C8B-B14F-4D97-AF65-F5344CB8AC3E}">
        <p14:creationId xmlns:p14="http://schemas.microsoft.com/office/powerpoint/2010/main" val="85452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Taking this context into consideration, we have developed a training course for graduated health professionals who care for the freedom-deprived population, not only those working within the Brazilian Prison System but also those in our national Primary Care Health System.</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C38DD1-33AA-4996-977A-42B26A155BBE}" type="slidenum">
              <a:rPr lang="id-ID" smtClean="0"/>
              <a:t>10</a:t>
            </a:fld>
            <a:endParaRPr lang="id-ID"/>
          </a:p>
        </p:txBody>
      </p:sp>
    </p:spTree>
    <p:extLst>
      <p:ext uri="{BB962C8B-B14F-4D97-AF65-F5344CB8AC3E}">
        <p14:creationId xmlns:p14="http://schemas.microsoft.com/office/powerpoint/2010/main" val="102301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knew it would be a great challenge to work with such a new and polemic subject for a diversified public throughout our vast national territory. Exactly for this reason and with the intent to solve all quirks within this challenge, we thought of the situations faced by the healthcare professionals that tend to this segment of the population, their characteristics, difficulties, limitations and there were enough reasons to believe the best solution was to choose the </a:t>
            </a:r>
            <a:r>
              <a:rPr lang="en-US" sz="1200" kern="1200" dirty="0" err="1">
                <a:solidFill>
                  <a:schemeClr val="tx1"/>
                </a:solidFill>
                <a:effectLst/>
                <a:latin typeface="+mn-lt"/>
                <a:ea typeface="+mn-ea"/>
                <a:cs typeface="+mn-cs"/>
              </a:rPr>
              <a:t>problematization</a:t>
            </a:r>
            <a:r>
              <a:rPr lang="en-US" sz="1200" kern="1200" dirty="0">
                <a:solidFill>
                  <a:schemeClr val="tx1"/>
                </a:solidFill>
                <a:effectLst/>
                <a:latin typeface="+mn-lt"/>
                <a:ea typeface="+mn-ea"/>
                <a:cs typeface="+mn-cs"/>
              </a:rPr>
              <a:t> methodology for this course.</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intention was to offer all professionals two things, first, a place within which they could ponder on this subject, but primarily what we wanted was to offer them conditions to comprehend the consequences brought by the changes in public policy for the freedom-deprived population. Besides that, there was also a very important consideration to take into account, the need to promote their contribution to this new reality.</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C38DD1-33AA-4996-977A-42B26A155BBE}" type="slidenum">
              <a:rPr lang="id-ID" smtClean="0"/>
              <a:t>11</a:t>
            </a:fld>
            <a:endParaRPr lang="id-ID"/>
          </a:p>
        </p:txBody>
      </p:sp>
    </p:spTree>
    <p:extLst>
      <p:ext uri="{BB962C8B-B14F-4D97-AF65-F5344CB8AC3E}">
        <p14:creationId xmlns:p14="http://schemas.microsoft.com/office/powerpoint/2010/main" val="101781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120-hour course was organized in five modules of either 15 or 30 hours, addressing the following primary prison health concerns. </a:t>
            </a:r>
          </a:p>
          <a:p>
            <a:endParaRPr lang="pt-B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Public Policies and Health Care of Persons Deprived of Freedom</a:t>
            </a:r>
            <a:endParaRPr lang="pt-B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Acceptance and Humanization in Management Practices and Health Care</a:t>
            </a:r>
            <a:endParaRPr lang="pt-B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Health Care Work Process Management in Penal Establishment</a:t>
            </a:r>
            <a:endParaRPr lang="pt-B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Health Care of Women Deprived of Freedom</a:t>
            </a:r>
            <a:endParaRPr lang="pt-B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Health Care of Men Deprived of Freedom</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module had a set of diversified educational resources and standardized access, as well as a book in PDF format so that professionals could study even without an internet connection.</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C38DD1-33AA-4996-977A-42B26A155BBE}" type="slidenum">
              <a:rPr lang="id-ID" smtClean="0"/>
              <a:t>12</a:t>
            </a:fld>
            <a:endParaRPr lang="id-ID"/>
          </a:p>
        </p:txBody>
      </p:sp>
    </p:spTree>
    <p:extLst>
      <p:ext uri="{BB962C8B-B14F-4D97-AF65-F5344CB8AC3E}">
        <p14:creationId xmlns:p14="http://schemas.microsoft.com/office/powerpoint/2010/main" val="296256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important premises to achieve the desired nationwide scope was the easy access, therefore, it was offered as an e-learning course using the university’s open-source </a:t>
            </a:r>
            <a:r>
              <a:rPr lang="en-US" sz="1200" b="1" kern="1200" dirty="0">
                <a:solidFill>
                  <a:schemeClr val="tx1"/>
                </a:solidFill>
                <a:effectLst/>
                <a:latin typeface="+mn-lt"/>
                <a:ea typeface="+mn-ea"/>
                <a:cs typeface="+mn-cs"/>
              </a:rPr>
              <a:t>Learning Management System.</a:t>
            </a:r>
            <a:r>
              <a:rPr lang="en-US" sz="1200" kern="1200" dirty="0">
                <a:solidFill>
                  <a:schemeClr val="tx1"/>
                </a:solidFill>
                <a:effectLst/>
                <a:latin typeface="+mn-lt"/>
                <a:ea typeface="+mn-ea"/>
                <a:cs typeface="+mn-cs"/>
              </a:rPr>
              <a:t> For an even easier access, the </a:t>
            </a:r>
            <a:r>
              <a:rPr lang="en-US" sz="1200" b="1" kern="1200" dirty="0">
                <a:solidFill>
                  <a:schemeClr val="tx1"/>
                </a:solidFill>
                <a:effectLst/>
                <a:latin typeface="+mn-lt"/>
                <a:ea typeface="+mn-ea"/>
                <a:cs typeface="+mn-cs"/>
              </a:rPr>
              <a:t>LMS</a:t>
            </a:r>
            <a:r>
              <a:rPr lang="en-US" sz="1200" kern="1200" dirty="0">
                <a:solidFill>
                  <a:schemeClr val="tx1"/>
                </a:solidFill>
                <a:effectLst/>
                <a:latin typeface="+mn-lt"/>
                <a:ea typeface="+mn-ea"/>
                <a:cs typeface="+mn-cs"/>
              </a:rPr>
              <a:t> was carefully configured so that the navigation could be quite easy, intuitive and captivating. In order to further the easiness of access, registration was made available directly on the course’s website.</a:t>
            </a: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results were better than we had hoped for, the course has had great acceptance, reaching the nationwide public we so much desired and showing a greater than expected level of adherence, going way over the initially expected 1,500 students.</a:t>
            </a: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short period of time, we had already reached the project’s goal, which made us offer extra classes to meet the constant demand, closing the third year with more than double of what we hoped for, totaling 3551 registered students.</a:t>
            </a: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2B7DDB5E-4D48-457A-B322-045F9AB1187A}" type="slidenum">
              <a:rPr lang="en-US" smtClean="0"/>
              <a:t>13</a:t>
            </a:fld>
            <a:endParaRPr lang="en-US"/>
          </a:p>
        </p:txBody>
      </p:sp>
    </p:spTree>
    <p:extLst>
      <p:ext uri="{BB962C8B-B14F-4D97-AF65-F5344CB8AC3E}">
        <p14:creationId xmlns:p14="http://schemas.microsoft.com/office/powerpoint/2010/main" val="331333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We did not rest on our laurels because of our already positive results. We were sure that the targeted public was satisfied, but a very important point caught our attention, there was a significant number of people from areas of expertise other than health professionals interested in registering in our course. </a:t>
            </a:r>
          </a:p>
          <a:p>
            <a:endParaRPr lang="pt-BR" dirty="0"/>
          </a:p>
          <a:p>
            <a:r>
              <a:rPr lang="en-US" sz="1200" kern="1200" dirty="0">
                <a:solidFill>
                  <a:schemeClr val="tx1"/>
                </a:solidFill>
                <a:effectLst/>
                <a:latin typeface="+mn-lt"/>
                <a:ea typeface="+mn-ea"/>
                <a:cs typeface="+mn-cs"/>
              </a:rPr>
              <a:t>We could not see this need and not act on it, there was reason enough to convince us that we had to open for professionals from other areas and so we did. This decision raised, even more, the already high acceptance level of our course.</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2B7DDB5E-4D48-457A-B322-045F9AB1187A}" type="slidenum">
              <a:rPr lang="en-US" smtClean="0"/>
              <a:t>14</a:t>
            </a:fld>
            <a:endParaRPr lang="en-US"/>
          </a:p>
        </p:txBody>
      </p:sp>
    </p:spTree>
    <p:extLst>
      <p:ext uri="{BB962C8B-B14F-4D97-AF65-F5344CB8AC3E}">
        <p14:creationId xmlns:p14="http://schemas.microsoft.com/office/powerpoint/2010/main" val="793272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also opted to repurpose the course content into structured presentations for in-house training. Along with the course-book, these presentations were offered to participants interested in extending this knowledge to their working teams. Later, we made both resources downloadable to the general public, so anyone interested in using them could do so.</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7DDB5E-4D48-457A-B322-045F9AB1187A}" type="slidenum">
              <a:rPr lang="en-US" smtClean="0"/>
              <a:t>15</a:t>
            </a:fld>
            <a:endParaRPr lang="en-US"/>
          </a:p>
        </p:txBody>
      </p:sp>
    </p:spTree>
    <p:extLst>
      <p:ext uri="{BB962C8B-B14F-4D97-AF65-F5344CB8AC3E}">
        <p14:creationId xmlns:p14="http://schemas.microsoft.com/office/powerpoint/2010/main" val="317660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We finished our project successfully proving that it is possible to train a diversified public scattered all over the country, working with a completely new and polemic subject, which is exactly what we did with the health professionals who work on health care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persons deprived of freedom in Brazil.</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2B7DDB5E-4D48-457A-B322-045F9AB1187A}" type="slidenum">
              <a:rPr lang="en-US" smtClean="0"/>
              <a:t>16</a:t>
            </a:fld>
            <a:endParaRPr lang="en-US"/>
          </a:p>
        </p:txBody>
      </p:sp>
    </p:spTree>
    <p:extLst>
      <p:ext uri="{BB962C8B-B14F-4D97-AF65-F5344CB8AC3E}">
        <p14:creationId xmlns:p14="http://schemas.microsoft.com/office/powerpoint/2010/main" val="325600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Detailed information about the results obtained are available in the video on the course's channel. </a:t>
            </a: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DDB5E-4D48-457A-B322-045F9AB118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434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would like to thank you all for the opportunity to share with you the results we have achieved with this project. I’ll be glad to help anyone who would like to know more about what we did, and please, feel free to contact me through the email </a:t>
            </a:r>
            <a:r>
              <a:rPr lang="en-US" sz="1200" b="1" kern="1200" dirty="0" err="1">
                <a:solidFill>
                  <a:schemeClr val="tx1"/>
                </a:solidFill>
                <a:effectLst/>
                <a:latin typeface="+mn-lt"/>
                <a:ea typeface="+mn-ea"/>
                <a:cs typeface="+mn-cs"/>
              </a:rPr>
              <a:t>sheila</a:t>
            </a:r>
            <a:r>
              <a:rPr lang="en-US" sz="1200" b="1" kern="1200" dirty="0">
                <a:solidFill>
                  <a:schemeClr val="tx1"/>
                </a:solidFill>
                <a:effectLst/>
                <a:latin typeface="+mn-lt"/>
                <a:ea typeface="+mn-ea"/>
                <a:cs typeface="+mn-cs"/>
              </a:rPr>
              <a:t> dot </a:t>
            </a:r>
            <a:r>
              <a:rPr lang="en-US" sz="1200" b="1" kern="1200" dirty="0" err="1">
                <a:solidFill>
                  <a:schemeClr val="tx1"/>
                </a:solidFill>
                <a:effectLst/>
                <a:latin typeface="+mn-lt"/>
                <a:ea typeface="+mn-ea"/>
                <a:cs typeface="+mn-cs"/>
              </a:rPr>
              <a:t>lindner</a:t>
            </a:r>
            <a:r>
              <a:rPr lang="en-US" sz="1200" b="1" kern="1200" dirty="0">
                <a:solidFill>
                  <a:schemeClr val="tx1"/>
                </a:solidFill>
                <a:effectLst/>
                <a:latin typeface="+mn-lt"/>
                <a:ea typeface="+mn-ea"/>
                <a:cs typeface="+mn-cs"/>
              </a:rPr>
              <a:t> at </a:t>
            </a:r>
            <a:r>
              <a:rPr lang="en-US" sz="1200" b="1" kern="1200" dirty="0" err="1">
                <a:solidFill>
                  <a:schemeClr val="tx1"/>
                </a:solidFill>
                <a:effectLst/>
                <a:latin typeface="+mn-lt"/>
                <a:ea typeface="+mn-ea"/>
                <a:cs typeface="+mn-cs"/>
              </a:rPr>
              <a:t>gmail</a:t>
            </a:r>
            <a:r>
              <a:rPr lang="en-US" sz="1200" b="1" kern="1200" dirty="0">
                <a:solidFill>
                  <a:schemeClr val="tx1"/>
                </a:solidFill>
                <a:effectLst/>
                <a:latin typeface="+mn-lt"/>
                <a:ea typeface="+mn-ea"/>
                <a:cs typeface="+mn-cs"/>
              </a:rPr>
              <a:t> dot com</a:t>
            </a:r>
            <a:r>
              <a:rPr lang="en-US" sz="1200" kern="1200" dirty="0">
                <a:solidFill>
                  <a:schemeClr val="tx1"/>
                </a:solidFill>
                <a:effectLst/>
                <a:latin typeface="+mn-lt"/>
                <a:ea typeface="+mn-ea"/>
                <a:cs typeface="+mn-cs"/>
              </a:rPr>
              <a:t>.</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hope you all have enjoyed.</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7DDB5E-4D48-457A-B322-045F9AB1187A}" type="slidenum">
              <a:rPr lang="en-US" smtClean="0"/>
              <a:t>18</a:t>
            </a:fld>
            <a:endParaRPr lang="en-US"/>
          </a:p>
        </p:txBody>
      </p:sp>
    </p:spTree>
    <p:extLst>
      <p:ext uri="{BB962C8B-B14F-4D97-AF65-F5344CB8AC3E}">
        <p14:creationId xmlns:p14="http://schemas.microsoft.com/office/powerpoint/2010/main" val="168325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name is Sheila Lindner.</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a Brazilian nurse, a  </a:t>
            </a:r>
            <a:r>
              <a:rPr lang="en-US" sz="1200" kern="1200" dirty="0">
                <a:solidFill>
                  <a:schemeClr val="tx1"/>
                </a:solidFill>
                <a:latin typeface="+mn-lt"/>
                <a:ea typeface="+mn-ea"/>
                <a:cs typeface="+mn-cs"/>
              </a:rPr>
              <a:t>Master in Public Health </a:t>
            </a:r>
            <a:r>
              <a:rPr lang="en-US" sz="1200" kern="1200" dirty="0">
                <a:solidFill>
                  <a:schemeClr val="tx1"/>
                </a:solidFill>
                <a:effectLst/>
                <a:latin typeface="+mn-lt"/>
                <a:ea typeface="+mn-ea"/>
                <a:cs typeface="+mn-cs"/>
              </a:rPr>
              <a:t>and a Ph.D. in Collective Health.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a professor at the Public Health Department of the Federal University of Santa Catarina in Brazil. </a:t>
            </a:r>
            <a:endParaRPr lang="id-ID" dirty="0"/>
          </a:p>
        </p:txBody>
      </p:sp>
      <p:sp>
        <p:nvSpPr>
          <p:cNvPr id="4" name="Slide Number Placeholder 3"/>
          <p:cNvSpPr>
            <a:spLocks noGrp="1"/>
          </p:cNvSpPr>
          <p:nvPr>
            <p:ph type="sldNum" sz="quarter" idx="10"/>
          </p:nvPr>
        </p:nvSpPr>
        <p:spPr/>
        <p:txBody>
          <a:bodyPr/>
          <a:lstStyle/>
          <a:p>
            <a:fld id="{55C38DD1-33AA-4996-977A-42B26A155BBE}" type="slidenum">
              <a:rPr lang="id-ID" smtClean="0"/>
              <a:t>2</a:t>
            </a:fld>
            <a:endParaRPr lang="id-ID"/>
          </a:p>
        </p:txBody>
      </p:sp>
    </p:spTree>
    <p:extLst>
      <p:ext uri="{BB962C8B-B14F-4D97-AF65-F5344CB8AC3E}">
        <p14:creationId xmlns:p14="http://schemas.microsoft.com/office/powerpoint/2010/main" val="282050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work with undergraduate as well as a postgraduate course in collective health and in the professional master's degree in mental health and psychosocial care.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fields of research are violence and health, human rights, social security, and justice systems.</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C38DD1-33AA-4996-977A-42B26A155BBE}" type="slidenum">
              <a:rPr lang="id-ID" smtClean="0"/>
              <a:t>3</a:t>
            </a:fld>
            <a:endParaRPr lang="id-ID"/>
          </a:p>
        </p:txBody>
      </p:sp>
    </p:spTree>
    <p:extLst>
      <p:ext uri="{BB962C8B-B14F-4D97-AF65-F5344CB8AC3E}">
        <p14:creationId xmlns:p14="http://schemas.microsoft.com/office/powerpoint/2010/main" val="264913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Among many other activities inherent to academic life, I also coordinate the social security and justice systems observatory, the Unified Health Systems Open University Nucleus as well as the </a:t>
            </a:r>
            <a:r>
              <a:rPr lang="en-US" sz="1200" kern="1200" dirty="0" err="1">
                <a:solidFill>
                  <a:schemeClr val="tx1"/>
                </a:solidFill>
                <a:effectLst/>
                <a:latin typeface="+mn-lt"/>
                <a:ea typeface="+mn-ea"/>
                <a:cs typeface="+mn-cs"/>
              </a:rPr>
              <a:t>interinstitutional</a:t>
            </a:r>
            <a:r>
              <a:rPr lang="en-US" sz="1200" kern="1200" dirty="0">
                <a:solidFill>
                  <a:schemeClr val="tx1"/>
                </a:solidFill>
                <a:effectLst/>
                <a:latin typeface="+mn-lt"/>
                <a:ea typeface="+mn-ea"/>
                <a:cs typeface="+mn-cs"/>
              </a:rPr>
              <a:t> cooperation between the Federal University of Santa Catarina and the universities of British Columbia in Canada and Melbourne in Australia.</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C38DD1-33AA-4996-977A-42B26A155BBE}" type="slidenum">
              <a:rPr lang="id-ID" smtClean="0"/>
              <a:t>4</a:t>
            </a:fld>
            <a:endParaRPr lang="id-ID"/>
          </a:p>
        </p:txBody>
      </p:sp>
    </p:spTree>
    <p:extLst>
      <p:ext uri="{BB962C8B-B14F-4D97-AF65-F5344CB8AC3E}">
        <p14:creationId xmlns:p14="http://schemas.microsoft.com/office/powerpoint/2010/main" val="161258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say that I am very committed to my work, but that does not stop me from having a personal life, taking care of my family and still have time to travel here and talk to you. </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anyway, I’m not here to talk about myself. </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C38DD1-33AA-4996-977A-42B26A155BBE}" type="slidenum">
              <a:rPr lang="id-ID" smtClean="0"/>
              <a:t>5</a:t>
            </a:fld>
            <a:endParaRPr lang="id-ID"/>
          </a:p>
        </p:txBody>
      </p:sp>
    </p:spTree>
    <p:extLst>
      <p:ext uri="{BB962C8B-B14F-4D97-AF65-F5344CB8AC3E}">
        <p14:creationId xmlns:p14="http://schemas.microsoft.com/office/powerpoint/2010/main" val="261983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I’m here to talk about a specific project, the course on Health Care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Persons Deprived of Freedom.</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7DDB5E-4D48-457A-B322-045F9AB1187A}" type="slidenum">
              <a:rPr lang="en-US" smtClean="0"/>
              <a:t>6</a:t>
            </a:fld>
            <a:endParaRPr lang="en-US"/>
          </a:p>
        </p:txBody>
      </p:sp>
    </p:spTree>
    <p:extLst>
      <p:ext uri="{BB962C8B-B14F-4D97-AF65-F5344CB8AC3E}">
        <p14:creationId xmlns:p14="http://schemas.microsoft.com/office/powerpoint/2010/main" val="369183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course was made possible by the partnership of Brazilian Ministry of Health and the Federal University of Santa Catarina, accomplished by the Violence and Health Research Group, with the main purpose of promoting the new public health care policies established for health care in the country’s prison system.</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C38DD1-33AA-4996-977A-42B26A155BBE}" type="slidenum">
              <a:rPr lang="id-ID" smtClean="0"/>
              <a:t>7</a:t>
            </a:fld>
            <a:endParaRPr lang="id-ID"/>
          </a:p>
        </p:txBody>
      </p:sp>
    </p:spTree>
    <p:extLst>
      <p:ext uri="{BB962C8B-B14F-4D97-AF65-F5344CB8AC3E}">
        <p14:creationId xmlns:p14="http://schemas.microsoft.com/office/powerpoint/2010/main" val="222426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Health Organization stresses the need for adequate and permanent training for health professionals who work with the population deprived of freedom. </a:t>
            </a:r>
            <a:r>
              <a:rPr lang="pt-BR" sz="1200" kern="1200" dirty="0">
                <a:solidFill>
                  <a:schemeClr val="tx1"/>
                </a:solidFill>
                <a:effectLst/>
                <a:latin typeface="+mn-lt"/>
                <a:ea typeface="+mn-ea"/>
                <a:cs typeface="+mn-cs"/>
              </a:rPr>
              <a:t>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C38DD1-33AA-4996-977A-42B26A155BBE}" type="slidenum">
              <a:rPr lang="id-ID" smtClean="0"/>
              <a:t>8</a:t>
            </a:fld>
            <a:endParaRPr lang="id-ID"/>
          </a:p>
        </p:txBody>
      </p:sp>
    </p:spTree>
    <p:extLst>
      <p:ext uri="{BB962C8B-B14F-4D97-AF65-F5344CB8AC3E}">
        <p14:creationId xmlns:p14="http://schemas.microsoft.com/office/powerpoint/2010/main" val="386370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this reason, public health policies were structured to meet the needs of Brazilian Prison System, providing for the implementation of health care teams specifically created for prison institutions. </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C38DD1-33AA-4996-977A-42B26A155BBE}" type="slidenum">
              <a:rPr lang="id-ID" smtClean="0"/>
              <a:t>9</a:t>
            </a:fld>
            <a:endParaRPr lang="id-ID"/>
          </a:p>
        </p:txBody>
      </p:sp>
    </p:spTree>
    <p:extLst>
      <p:ext uri="{BB962C8B-B14F-4D97-AF65-F5344CB8AC3E}">
        <p14:creationId xmlns:p14="http://schemas.microsoft.com/office/powerpoint/2010/main" val="209394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29AE4F-DB9B-48C3-B8B5-2D0414BE6D70}" type="datetime1">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095630" y="528636"/>
            <a:ext cx="769961" cy="365125"/>
          </a:xfrm>
        </p:spPr>
        <p:txBody>
          <a:bodyPr/>
          <a:lstStyle>
            <a:lvl1pPr algn="ctr">
              <a:defRPr sz="1400">
                <a:solidFill>
                  <a:schemeClr val="bg1"/>
                </a:solidFill>
              </a:defRPr>
            </a:lvl1pPr>
          </a:lstStyle>
          <a:p>
            <a:fld id="{F040689D-AB05-4BA5-A24A-D8B3578CD391}" type="slidenum">
              <a:rPr lang="en-US" smtClean="0"/>
              <a:pPr/>
              <a:t>‹nº›</a:t>
            </a:fld>
            <a:endParaRPr lang="en-US"/>
          </a:p>
        </p:txBody>
      </p:sp>
    </p:spTree>
    <p:extLst>
      <p:ext uri="{BB962C8B-B14F-4D97-AF65-F5344CB8AC3E}">
        <p14:creationId xmlns:p14="http://schemas.microsoft.com/office/powerpoint/2010/main" val="308043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grpSp>
        <p:nvGrpSpPr>
          <p:cNvPr id="20" name="Group 19"/>
          <p:cNvGrpSpPr/>
          <p:nvPr userDrawn="1"/>
        </p:nvGrpSpPr>
        <p:grpSpPr>
          <a:xfrm>
            <a:off x="-14183" y="4613290"/>
            <a:ext cx="3446633" cy="2746176"/>
            <a:chOff x="-14183" y="4613290"/>
            <a:chExt cx="3446633" cy="2746176"/>
          </a:xfrm>
        </p:grpSpPr>
        <p:sp>
          <p:nvSpPr>
            <p:cNvPr id="22" name="Freeform 67"/>
            <p:cNvSpPr>
              <a:spLocks/>
            </p:cNvSpPr>
            <p:nvPr/>
          </p:nvSpPr>
          <p:spPr bwMode="auto">
            <a:xfrm rot="5400000">
              <a:off x="-74464" y="6401054"/>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8"/>
            <p:cNvSpPr>
              <a:spLocks/>
            </p:cNvSpPr>
            <p:nvPr/>
          </p:nvSpPr>
          <p:spPr bwMode="auto">
            <a:xfrm rot="5400000">
              <a:off x="-74464" y="6430435"/>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9"/>
            <p:cNvSpPr>
              <a:spLocks/>
            </p:cNvSpPr>
            <p:nvPr/>
          </p:nvSpPr>
          <p:spPr bwMode="auto">
            <a:xfrm rot="5400000">
              <a:off x="-76238" y="5935779"/>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0"/>
            <p:cNvSpPr>
              <a:spLocks/>
            </p:cNvSpPr>
            <p:nvPr/>
          </p:nvSpPr>
          <p:spPr bwMode="auto">
            <a:xfrm rot="5400000">
              <a:off x="-74464" y="5430486"/>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0"/>
            <p:cNvSpPr>
              <a:spLocks/>
            </p:cNvSpPr>
            <p:nvPr/>
          </p:nvSpPr>
          <p:spPr bwMode="auto">
            <a:xfrm rot="5400000">
              <a:off x="787194" y="6397508"/>
              <a:ext cx="999949" cy="865205"/>
            </a:xfrm>
            <a:custGeom>
              <a:avLst/>
              <a:gdLst>
                <a:gd name="T0" fmla="*/ 282 w 282"/>
                <a:gd name="T1" fmla="*/ 0 h 244"/>
                <a:gd name="T2" fmla="*/ 0 w 282"/>
                <a:gd name="T3" fmla="*/ 0 h 244"/>
                <a:gd name="T4" fmla="*/ 139 w 282"/>
                <a:gd name="T5" fmla="*/ 244 h 244"/>
                <a:gd name="T6" fmla="*/ 282 w 282"/>
                <a:gd name="T7" fmla="*/ 0 h 244"/>
              </a:gdLst>
              <a:ahLst/>
              <a:cxnLst>
                <a:cxn ang="0">
                  <a:pos x="T0" y="T1"/>
                </a:cxn>
                <a:cxn ang="0">
                  <a:pos x="T2" y="T3"/>
                </a:cxn>
                <a:cxn ang="0">
                  <a:pos x="T4" y="T5"/>
                </a:cxn>
                <a:cxn ang="0">
                  <a:pos x="T6" y="T7"/>
                </a:cxn>
              </a:cxnLst>
              <a:rect l="0" t="0" r="r" b="b"/>
              <a:pathLst>
                <a:path w="282" h="244">
                  <a:moveTo>
                    <a:pt x="282" y="0"/>
                  </a:moveTo>
                  <a:lnTo>
                    <a:pt x="0" y="0"/>
                  </a:lnTo>
                  <a:lnTo>
                    <a:pt x="139" y="244"/>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1"/>
            <p:cNvSpPr>
              <a:spLocks/>
            </p:cNvSpPr>
            <p:nvPr/>
          </p:nvSpPr>
          <p:spPr bwMode="auto">
            <a:xfrm rot="5400000">
              <a:off x="787194" y="6426889"/>
              <a:ext cx="999949" cy="865205"/>
            </a:xfrm>
            <a:custGeom>
              <a:avLst/>
              <a:gdLst>
                <a:gd name="T0" fmla="*/ 282 w 282"/>
                <a:gd name="T1" fmla="*/ 244 h 244"/>
                <a:gd name="T2" fmla="*/ 143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3"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2"/>
            <p:cNvSpPr>
              <a:spLocks/>
            </p:cNvSpPr>
            <p:nvPr/>
          </p:nvSpPr>
          <p:spPr bwMode="auto">
            <a:xfrm rot="5400000">
              <a:off x="785420" y="5932233"/>
              <a:ext cx="1003496" cy="865205"/>
            </a:xfrm>
            <a:custGeom>
              <a:avLst/>
              <a:gdLst>
                <a:gd name="T0" fmla="*/ 283 w 283"/>
                <a:gd name="T1" fmla="*/ 0 h 244"/>
                <a:gd name="T2" fmla="*/ 0 w 283"/>
                <a:gd name="T3" fmla="*/ 0 h 244"/>
                <a:gd name="T4" fmla="*/ 140 w 283"/>
                <a:gd name="T5" fmla="*/ 244 h 244"/>
                <a:gd name="T6" fmla="*/ 283 w 283"/>
                <a:gd name="T7" fmla="*/ 0 h 244"/>
              </a:gdLst>
              <a:ahLst/>
              <a:cxnLst>
                <a:cxn ang="0">
                  <a:pos x="T0" y="T1"/>
                </a:cxn>
                <a:cxn ang="0">
                  <a:pos x="T2" y="T3"/>
                </a:cxn>
                <a:cxn ang="0">
                  <a:pos x="T4" y="T5"/>
                </a:cxn>
                <a:cxn ang="0">
                  <a:pos x="T6" y="T7"/>
                </a:cxn>
              </a:cxnLst>
              <a:rect l="0" t="0" r="r" b="b"/>
              <a:pathLst>
                <a:path w="283" h="244">
                  <a:moveTo>
                    <a:pt x="283" y="0"/>
                  </a:moveTo>
                  <a:lnTo>
                    <a:pt x="0" y="0"/>
                  </a:lnTo>
                  <a:lnTo>
                    <a:pt x="140" y="244"/>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3"/>
            <p:cNvSpPr>
              <a:spLocks/>
            </p:cNvSpPr>
            <p:nvPr/>
          </p:nvSpPr>
          <p:spPr bwMode="auto">
            <a:xfrm rot="5400000">
              <a:off x="787194" y="5426940"/>
              <a:ext cx="999949" cy="865205"/>
            </a:xfrm>
            <a:custGeom>
              <a:avLst/>
              <a:gdLst>
                <a:gd name="T0" fmla="*/ 282 w 282"/>
                <a:gd name="T1" fmla="*/ 244 h 244"/>
                <a:gd name="T2" fmla="*/ 142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2"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2"/>
            <p:cNvSpPr>
              <a:spLocks/>
            </p:cNvSpPr>
            <p:nvPr/>
          </p:nvSpPr>
          <p:spPr bwMode="auto">
            <a:xfrm rot="5400000">
              <a:off x="1648852" y="6401054"/>
              <a:ext cx="999949" cy="858113"/>
            </a:xfrm>
            <a:custGeom>
              <a:avLst/>
              <a:gdLst>
                <a:gd name="T0" fmla="*/ 282 w 282"/>
                <a:gd name="T1" fmla="*/ 242 h 242"/>
                <a:gd name="T2" fmla="*/ 139 w 282"/>
                <a:gd name="T3" fmla="*/ 0 h 242"/>
                <a:gd name="T4" fmla="*/ 0 w 282"/>
                <a:gd name="T5" fmla="*/ 242 h 242"/>
                <a:gd name="T6" fmla="*/ 282 w 282"/>
                <a:gd name="T7" fmla="*/ 242 h 242"/>
              </a:gdLst>
              <a:ahLst/>
              <a:cxnLst>
                <a:cxn ang="0">
                  <a:pos x="T0" y="T1"/>
                </a:cxn>
                <a:cxn ang="0">
                  <a:pos x="T2" y="T3"/>
                </a:cxn>
                <a:cxn ang="0">
                  <a:pos x="T4" y="T5"/>
                </a:cxn>
                <a:cxn ang="0">
                  <a:pos x="T6" y="T7"/>
                </a:cxn>
              </a:cxnLst>
              <a:rect l="0" t="0" r="r" b="b"/>
              <a:pathLst>
                <a:path w="282" h="242">
                  <a:moveTo>
                    <a:pt x="282" y="242"/>
                  </a:moveTo>
                  <a:lnTo>
                    <a:pt x="139" y="0"/>
                  </a:lnTo>
                  <a:lnTo>
                    <a:pt x="0" y="242"/>
                  </a:lnTo>
                  <a:lnTo>
                    <a:pt x="282"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3"/>
            <p:cNvSpPr>
              <a:spLocks/>
            </p:cNvSpPr>
            <p:nvPr/>
          </p:nvSpPr>
          <p:spPr bwMode="auto">
            <a:xfrm rot="5400000">
              <a:off x="1648852" y="6430435"/>
              <a:ext cx="999949" cy="858113"/>
            </a:xfrm>
            <a:custGeom>
              <a:avLst/>
              <a:gdLst>
                <a:gd name="T0" fmla="*/ 282 w 282"/>
                <a:gd name="T1" fmla="*/ 0 h 242"/>
                <a:gd name="T2" fmla="*/ 0 w 282"/>
                <a:gd name="T3" fmla="*/ 0 h 242"/>
                <a:gd name="T4" fmla="*/ 143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3"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4"/>
            <p:cNvSpPr>
              <a:spLocks/>
            </p:cNvSpPr>
            <p:nvPr/>
          </p:nvSpPr>
          <p:spPr bwMode="auto">
            <a:xfrm rot="5400000">
              <a:off x="1647079" y="5935779"/>
              <a:ext cx="1003496" cy="858113"/>
            </a:xfrm>
            <a:custGeom>
              <a:avLst/>
              <a:gdLst>
                <a:gd name="T0" fmla="*/ 283 w 283"/>
                <a:gd name="T1" fmla="*/ 242 h 242"/>
                <a:gd name="T2" fmla="*/ 140 w 283"/>
                <a:gd name="T3" fmla="*/ 0 h 242"/>
                <a:gd name="T4" fmla="*/ 0 w 283"/>
                <a:gd name="T5" fmla="*/ 242 h 242"/>
                <a:gd name="T6" fmla="*/ 283 w 283"/>
                <a:gd name="T7" fmla="*/ 242 h 242"/>
              </a:gdLst>
              <a:ahLst/>
              <a:cxnLst>
                <a:cxn ang="0">
                  <a:pos x="T0" y="T1"/>
                </a:cxn>
                <a:cxn ang="0">
                  <a:pos x="T2" y="T3"/>
                </a:cxn>
                <a:cxn ang="0">
                  <a:pos x="T4" y="T5"/>
                </a:cxn>
                <a:cxn ang="0">
                  <a:pos x="T6" y="T7"/>
                </a:cxn>
              </a:cxnLst>
              <a:rect l="0" t="0" r="r" b="b"/>
              <a:pathLst>
                <a:path w="283" h="242">
                  <a:moveTo>
                    <a:pt x="283" y="242"/>
                  </a:moveTo>
                  <a:lnTo>
                    <a:pt x="140" y="0"/>
                  </a:lnTo>
                  <a:lnTo>
                    <a:pt x="0" y="242"/>
                  </a:lnTo>
                  <a:lnTo>
                    <a:pt x="28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5"/>
            <p:cNvSpPr>
              <a:spLocks/>
            </p:cNvSpPr>
            <p:nvPr/>
          </p:nvSpPr>
          <p:spPr bwMode="auto">
            <a:xfrm rot="5400000">
              <a:off x="1648852" y="5430486"/>
              <a:ext cx="999949" cy="858113"/>
            </a:xfrm>
            <a:custGeom>
              <a:avLst/>
              <a:gdLst>
                <a:gd name="T0" fmla="*/ 282 w 282"/>
                <a:gd name="T1" fmla="*/ 0 h 242"/>
                <a:gd name="T2" fmla="*/ 0 w 282"/>
                <a:gd name="T3" fmla="*/ 0 h 242"/>
                <a:gd name="T4" fmla="*/ 142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2"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4"/>
            <p:cNvSpPr>
              <a:spLocks/>
            </p:cNvSpPr>
            <p:nvPr/>
          </p:nvSpPr>
          <p:spPr bwMode="auto">
            <a:xfrm rot="5400000">
              <a:off x="2505192" y="6432208"/>
              <a:ext cx="999949" cy="854567"/>
            </a:xfrm>
            <a:custGeom>
              <a:avLst/>
              <a:gdLst>
                <a:gd name="T0" fmla="*/ 282 w 282"/>
                <a:gd name="T1" fmla="*/ 241 h 241"/>
                <a:gd name="T2" fmla="*/ 143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3"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5"/>
            <p:cNvSpPr>
              <a:spLocks/>
            </p:cNvSpPr>
            <p:nvPr/>
          </p:nvSpPr>
          <p:spPr bwMode="auto">
            <a:xfrm rot="5400000">
              <a:off x="2503418" y="5937553"/>
              <a:ext cx="1003496" cy="854567"/>
            </a:xfrm>
            <a:custGeom>
              <a:avLst/>
              <a:gdLst>
                <a:gd name="T0" fmla="*/ 283 w 283"/>
                <a:gd name="T1" fmla="*/ 0 h 241"/>
                <a:gd name="T2" fmla="*/ 0 w 283"/>
                <a:gd name="T3" fmla="*/ 0 h 241"/>
                <a:gd name="T4" fmla="*/ 140 w 283"/>
                <a:gd name="T5" fmla="*/ 241 h 241"/>
                <a:gd name="T6" fmla="*/ 283 w 283"/>
                <a:gd name="T7" fmla="*/ 0 h 241"/>
              </a:gdLst>
              <a:ahLst/>
              <a:cxnLst>
                <a:cxn ang="0">
                  <a:pos x="T0" y="T1"/>
                </a:cxn>
                <a:cxn ang="0">
                  <a:pos x="T2" y="T3"/>
                </a:cxn>
                <a:cxn ang="0">
                  <a:pos x="T4" y="T5"/>
                </a:cxn>
                <a:cxn ang="0">
                  <a:pos x="T6" y="T7"/>
                </a:cxn>
              </a:cxnLst>
              <a:rect l="0" t="0" r="r" b="b"/>
              <a:pathLst>
                <a:path w="283" h="241">
                  <a:moveTo>
                    <a:pt x="283" y="0"/>
                  </a:moveTo>
                  <a:lnTo>
                    <a:pt x="0" y="0"/>
                  </a:lnTo>
                  <a:lnTo>
                    <a:pt x="140" y="241"/>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6"/>
            <p:cNvSpPr>
              <a:spLocks/>
            </p:cNvSpPr>
            <p:nvPr/>
          </p:nvSpPr>
          <p:spPr bwMode="auto">
            <a:xfrm rot="5400000">
              <a:off x="2505192" y="5432259"/>
              <a:ext cx="999949" cy="854567"/>
            </a:xfrm>
            <a:custGeom>
              <a:avLst/>
              <a:gdLst>
                <a:gd name="T0" fmla="*/ 282 w 282"/>
                <a:gd name="T1" fmla="*/ 241 h 241"/>
                <a:gd name="T2" fmla="*/ 142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2"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nvSpPr>
          <p:spPr bwMode="auto">
            <a:xfrm rot="5400000">
              <a:off x="-86874" y="5687888"/>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p:nvSpPr>
          <p:spPr bwMode="auto">
            <a:xfrm rot="5400000">
              <a:off x="-79783" y="5191275"/>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p:nvSpPr>
          <p:spPr bwMode="auto">
            <a:xfrm rot="5400000">
              <a:off x="-78009" y="4685981"/>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Hexagon 47"/>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TextBox 53"/>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
        <p:nvSpPr>
          <p:cNvPr id="62" name="Title Placeholder 1"/>
          <p:cNvSpPr>
            <a:spLocks noGrp="1"/>
          </p:cNvSpPr>
          <p:nvPr>
            <p:ph type="title"/>
          </p:nvPr>
        </p:nvSpPr>
        <p:spPr>
          <a:xfrm>
            <a:off x="3383372" y="801063"/>
            <a:ext cx="5425257" cy="581172"/>
          </a:xfrm>
          <a:prstGeom prst="rect">
            <a:avLst/>
          </a:prstGeom>
        </p:spPr>
        <p:txBody>
          <a:bodyPr vert="horz" lIns="91440" tIns="45720" rIns="91440" bIns="45720" rtlCol="0" anchor="ctr">
            <a:noAutofit/>
          </a:bodyPr>
          <a:lstStyle>
            <a:lvl1pPr algn="ctr">
              <a:defRPr sz="3600">
                <a:solidFill>
                  <a:schemeClr val="bg1">
                    <a:lumMod val="50000"/>
                  </a:schemeClr>
                </a:solidFill>
                <a:latin typeface="Bebas Neue" panose="020B0606020202050201" pitchFamily="34" charset="0"/>
              </a:defRPr>
            </a:lvl1pPr>
          </a:lstStyle>
          <a:p>
            <a:r>
              <a:rPr lang="en-US" dirty="0"/>
              <a:t>Click to edit Master title style</a:t>
            </a:r>
          </a:p>
        </p:txBody>
      </p:sp>
      <p:grpSp>
        <p:nvGrpSpPr>
          <p:cNvPr id="63" name="Group 62"/>
          <p:cNvGrpSpPr/>
          <p:nvPr userDrawn="1"/>
        </p:nvGrpSpPr>
        <p:grpSpPr>
          <a:xfrm>
            <a:off x="5663147" y="169299"/>
            <a:ext cx="865706" cy="594932"/>
            <a:chOff x="4705754" y="-85867"/>
            <a:chExt cx="2827470" cy="1943100"/>
          </a:xfrm>
        </p:grpSpPr>
        <p:grpSp>
          <p:nvGrpSpPr>
            <p:cNvPr id="64" name="Group 63"/>
            <p:cNvGrpSpPr/>
            <p:nvPr/>
          </p:nvGrpSpPr>
          <p:grpSpPr>
            <a:xfrm rot="10800000">
              <a:off x="5278633" y="-85867"/>
              <a:ext cx="2254591" cy="1943100"/>
              <a:chOff x="308778" y="0"/>
              <a:chExt cx="3521202" cy="3034718"/>
            </a:xfrm>
          </p:grpSpPr>
          <p:sp>
            <p:nvSpPr>
              <p:cNvPr id="68" name="Freeform 67"/>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0800000">
              <a:off x="4705754" y="714233"/>
              <a:ext cx="1326229" cy="1143000"/>
              <a:chOff x="308778" y="0"/>
              <a:chExt cx="3521202" cy="3034718"/>
            </a:xfrm>
          </p:grpSpPr>
          <p:sp>
            <p:nvSpPr>
              <p:cNvPr id="66" name="Freeform 65"/>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0" name="Straight Connector 69"/>
          <p:cNvCxnSpPr/>
          <p:nvPr userDrawn="1"/>
        </p:nvCxnSpPr>
        <p:spPr>
          <a:xfrm>
            <a:off x="5178056" y="1339702"/>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181600" y="769088"/>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Picture Placeholder 7"/>
          <p:cNvSpPr>
            <a:spLocks noGrp="1"/>
          </p:cNvSpPr>
          <p:nvPr>
            <p:ph type="pic" sz="quarter" idx="11"/>
          </p:nvPr>
        </p:nvSpPr>
        <p:spPr>
          <a:xfrm>
            <a:off x="1526805" y="2001062"/>
            <a:ext cx="1589853" cy="1590700"/>
          </a:xfrm>
          <a:prstGeom prst="ellipse">
            <a:avLst/>
          </a:prstGeom>
        </p:spPr>
      </p:sp>
      <p:sp>
        <p:nvSpPr>
          <p:cNvPr id="51" name="Picture Placeholder 8"/>
          <p:cNvSpPr>
            <a:spLocks noGrp="1"/>
          </p:cNvSpPr>
          <p:nvPr>
            <p:ph type="pic" sz="quarter" idx="12"/>
          </p:nvPr>
        </p:nvSpPr>
        <p:spPr>
          <a:xfrm>
            <a:off x="4067657" y="2001062"/>
            <a:ext cx="1589853" cy="1590700"/>
          </a:xfrm>
          <a:prstGeom prst="ellipse">
            <a:avLst/>
          </a:prstGeom>
        </p:spPr>
      </p:sp>
      <p:sp>
        <p:nvSpPr>
          <p:cNvPr id="52" name="Picture Placeholder 17"/>
          <p:cNvSpPr>
            <a:spLocks noGrp="1"/>
          </p:cNvSpPr>
          <p:nvPr>
            <p:ph type="pic" sz="quarter" idx="13"/>
          </p:nvPr>
        </p:nvSpPr>
        <p:spPr>
          <a:xfrm>
            <a:off x="6490503" y="2001062"/>
            <a:ext cx="1589853" cy="1590700"/>
          </a:xfrm>
          <a:prstGeom prst="ellipse">
            <a:avLst/>
          </a:prstGeom>
        </p:spPr>
      </p:sp>
      <p:sp>
        <p:nvSpPr>
          <p:cNvPr id="53" name="Picture Placeholder 21"/>
          <p:cNvSpPr>
            <a:spLocks noGrp="1"/>
          </p:cNvSpPr>
          <p:nvPr>
            <p:ph type="pic" sz="quarter" idx="14"/>
          </p:nvPr>
        </p:nvSpPr>
        <p:spPr>
          <a:xfrm>
            <a:off x="9074967" y="2001062"/>
            <a:ext cx="1589853" cy="1590700"/>
          </a:xfrm>
          <a:prstGeom prst="ellipse">
            <a:avLst/>
          </a:prstGeom>
        </p:spPr>
      </p:sp>
      <p:sp>
        <p:nvSpPr>
          <p:cNvPr id="43" name="Text Placeholder 5"/>
          <p:cNvSpPr>
            <a:spLocks noGrp="1"/>
          </p:cNvSpPr>
          <p:nvPr>
            <p:ph type="body" sz="quarter" idx="10" hasCustomPrompt="1"/>
          </p:nvPr>
        </p:nvSpPr>
        <p:spPr>
          <a:xfrm>
            <a:off x="4466659" y="1318552"/>
            <a:ext cx="3258683" cy="244475"/>
          </a:xfrm>
        </p:spPr>
        <p:txBody>
          <a:bodyPr>
            <a:noAutofit/>
          </a:bodyPr>
          <a:lstStyle>
            <a:lvl1pPr marL="0" indent="0" algn="ctr">
              <a:buNone/>
              <a:defRPr sz="1200" b="1" baseline="0">
                <a:solidFill>
                  <a:schemeClr val="bg1">
                    <a:lumMod val="50000"/>
                  </a:schemeClr>
                </a:solidFill>
              </a:defRPr>
            </a:lvl1pPr>
          </a:lstStyle>
          <a:p>
            <a:pPr lvl="0"/>
            <a:r>
              <a:rPr lang="id-ID" dirty="0"/>
              <a:t>Put your great subtitle here</a:t>
            </a:r>
            <a:endParaRPr lang="en-US" dirty="0"/>
          </a:p>
        </p:txBody>
      </p:sp>
    </p:spTree>
    <p:extLst>
      <p:ext uri="{BB962C8B-B14F-4D97-AF65-F5344CB8AC3E}">
        <p14:creationId xmlns:p14="http://schemas.microsoft.com/office/powerpoint/2010/main" val="50562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outVertical)">
                                      <p:cBhvr>
                                        <p:cTn id="7" dur="500"/>
                                        <p:tgtEl>
                                          <p:spTgt spid="71"/>
                                        </p:tgtEl>
                                      </p:cBhvr>
                                    </p:animEffect>
                                  </p:childTnLst>
                                </p:cTn>
                              </p:par>
                              <p:par>
                                <p:cTn id="8" presetID="16" presetClass="entr" presetSubtype="37"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arn(outVertical)">
                                      <p:cBhvr>
                                        <p:cTn id="10" dur="500"/>
                                        <p:tgtEl>
                                          <p:spTgt spid="70"/>
                                        </p:tgtEl>
                                      </p:cBhvr>
                                    </p:animEffect>
                                  </p:childTnLst>
                                </p:cTn>
                              </p:par>
                              <p:par>
                                <p:cTn id="11" presetID="22" presetClass="entr" presetSubtype="4" fill="hold" nodeType="withEffect">
                                  <p:stCondLst>
                                    <p:cond delay="20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43">
                                            <p:txEl>
                                              <p:pRg st="0" end="0"/>
                                            </p:txEl>
                                          </p:spTgt>
                                        </p:tgtEl>
                                        <p:attrNameLst>
                                          <p:attrName>style.visibility</p:attrName>
                                        </p:attrNameLst>
                                      </p:cBhvr>
                                      <p:to>
                                        <p:strVal val="visible"/>
                                      </p:to>
                                    </p:set>
                                    <p:animEffect transition="in" filter="fade">
                                      <p:cBhvr>
                                        <p:cTn id="19"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3" grpId="0" build="p">
        <p:tmplLst>
          <p:tmpl lvl="1">
            <p:tnLst>
              <p:par>
                <p:cTn presetID="10" presetClass="entr" presetSubtype="0" fill="hold" nodeType="withEffect">
                  <p:stCondLst>
                    <p:cond delay="3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6" name="Picture Placeholder 2"/>
          <p:cNvSpPr>
            <a:spLocks noGrp="1"/>
          </p:cNvSpPr>
          <p:nvPr>
            <p:ph type="pic" sz="quarter" idx="14"/>
          </p:nvPr>
        </p:nvSpPr>
        <p:spPr>
          <a:xfrm>
            <a:off x="8837931" y="2319617"/>
            <a:ext cx="1295400" cy="1295400"/>
          </a:xfrm>
          <a:prstGeom prst="ellipse">
            <a:avLst/>
          </a:prstGeom>
        </p:spPr>
        <p:txBody>
          <a:bodyPr>
            <a:normAutofit/>
          </a:bodyPr>
          <a:lstStyle>
            <a:lvl1pPr>
              <a:defRPr sz="1600"/>
            </a:lvl1pPr>
          </a:lstStyle>
          <a:p>
            <a:endParaRPr lang="id-ID" dirty="0"/>
          </a:p>
        </p:txBody>
      </p:sp>
      <p:sp>
        <p:nvSpPr>
          <p:cNvPr id="45" name="Picture Placeholder 2"/>
          <p:cNvSpPr>
            <a:spLocks noGrp="1"/>
          </p:cNvSpPr>
          <p:nvPr>
            <p:ph type="pic" sz="quarter" idx="13"/>
          </p:nvPr>
        </p:nvSpPr>
        <p:spPr>
          <a:xfrm>
            <a:off x="6339123" y="2319617"/>
            <a:ext cx="1295400" cy="1295400"/>
          </a:xfrm>
          <a:prstGeom prst="ellipse">
            <a:avLst/>
          </a:prstGeom>
        </p:spPr>
        <p:txBody>
          <a:bodyPr>
            <a:normAutofit/>
          </a:bodyPr>
          <a:lstStyle>
            <a:lvl1pPr>
              <a:defRPr sz="1600"/>
            </a:lvl1pPr>
          </a:lstStyle>
          <a:p>
            <a:endParaRPr lang="id-ID" dirty="0"/>
          </a:p>
        </p:txBody>
      </p:sp>
      <p:sp>
        <p:nvSpPr>
          <p:cNvPr id="44" name="Picture Placeholder 2"/>
          <p:cNvSpPr>
            <a:spLocks noGrp="1"/>
          </p:cNvSpPr>
          <p:nvPr>
            <p:ph type="pic" sz="quarter" idx="12"/>
          </p:nvPr>
        </p:nvSpPr>
        <p:spPr>
          <a:xfrm>
            <a:off x="3811703" y="2319617"/>
            <a:ext cx="1295400" cy="1295400"/>
          </a:xfrm>
          <a:prstGeom prst="ellipse">
            <a:avLst/>
          </a:prstGeom>
        </p:spPr>
        <p:txBody>
          <a:bodyPr>
            <a:normAutofit/>
          </a:bodyPr>
          <a:lstStyle>
            <a:lvl1pPr>
              <a:defRPr sz="1600"/>
            </a:lvl1pPr>
          </a:lstStyle>
          <a:p>
            <a:endParaRPr lang="id-ID" dirty="0"/>
          </a:p>
        </p:txBody>
      </p:sp>
      <p:sp>
        <p:nvSpPr>
          <p:cNvPr id="3" name="Picture Placeholder 2"/>
          <p:cNvSpPr>
            <a:spLocks noGrp="1"/>
          </p:cNvSpPr>
          <p:nvPr>
            <p:ph type="pic" sz="quarter" idx="11"/>
          </p:nvPr>
        </p:nvSpPr>
        <p:spPr>
          <a:xfrm>
            <a:off x="1314205" y="2319617"/>
            <a:ext cx="1295400" cy="1295400"/>
          </a:xfrm>
          <a:prstGeom prst="ellipse">
            <a:avLst/>
          </a:prstGeom>
        </p:spPr>
        <p:txBody>
          <a:bodyPr>
            <a:normAutofit/>
          </a:bodyPr>
          <a:lstStyle>
            <a:lvl1pPr>
              <a:defRPr sz="1600"/>
            </a:lvl1pPr>
          </a:lstStyle>
          <a:p>
            <a:endParaRPr lang="id-ID" dirty="0"/>
          </a:p>
        </p:txBody>
      </p:sp>
      <p:grpSp>
        <p:nvGrpSpPr>
          <p:cNvPr id="20" name="Group 19"/>
          <p:cNvGrpSpPr/>
          <p:nvPr userDrawn="1"/>
        </p:nvGrpSpPr>
        <p:grpSpPr>
          <a:xfrm>
            <a:off x="-14183" y="4613290"/>
            <a:ext cx="3446633" cy="2746176"/>
            <a:chOff x="-14183" y="4613290"/>
            <a:chExt cx="3446633" cy="2746176"/>
          </a:xfrm>
        </p:grpSpPr>
        <p:sp>
          <p:nvSpPr>
            <p:cNvPr id="22" name="Freeform 67"/>
            <p:cNvSpPr>
              <a:spLocks/>
            </p:cNvSpPr>
            <p:nvPr/>
          </p:nvSpPr>
          <p:spPr bwMode="auto">
            <a:xfrm rot="5400000">
              <a:off x="-74464" y="6401054"/>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8"/>
            <p:cNvSpPr>
              <a:spLocks/>
            </p:cNvSpPr>
            <p:nvPr/>
          </p:nvSpPr>
          <p:spPr bwMode="auto">
            <a:xfrm rot="5400000">
              <a:off x="-74464" y="6430435"/>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9"/>
            <p:cNvSpPr>
              <a:spLocks/>
            </p:cNvSpPr>
            <p:nvPr/>
          </p:nvSpPr>
          <p:spPr bwMode="auto">
            <a:xfrm rot="5400000">
              <a:off x="-76238" y="5935779"/>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0"/>
            <p:cNvSpPr>
              <a:spLocks/>
            </p:cNvSpPr>
            <p:nvPr/>
          </p:nvSpPr>
          <p:spPr bwMode="auto">
            <a:xfrm rot="5400000">
              <a:off x="-74464" y="5430486"/>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0"/>
            <p:cNvSpPr>
              <a:spLocks/>
            </p:cNvSpPr>
            <p:nvPr/>
          </p:nvSpPr>
          <p:spPr bwMode="auto">
            <a:xfrm rot="5400000">
              <a:off x="787194" y="6397508"/>
              <a:ext cx="999949" cy="865205"/>
            </a:xfrm>
            <a:custGeom>
              <a:avLst/>
              <a:gdLst>
                <a:gd name="T0" fmla="*/ 282 w 282"/>
                <a:gd name="T1" fmla="*/ 0 h 244"/>
                <a:gd name="T2" fmla="*/ 0 w 282"/>
                <a:gd name="T3" fmla="*/ 0 h 244"/>
                <a:gd name="T4" fmla="*/ 139 w 282"/>
                <a:gd name="T5" fmla="*/ 244 h 244"/>
                <a:gd name="T6" fmla="*/ 282 w 282"/>
                <a:gd name="T7" fmla="*/ 0 h 244"/>
              </a:gdLst>
              <a:ahLst/>
              <a:cxnLst>
                <a:cxn ang="0">
                  <a:pos x="T0" y="T1"/>
                </a:cxn>
                <a:cxn ang="0">
                  <a:pos x="T2" y="T3"/>
                </a:cxn>
                <a:cxn ang="0">
                  <a:pos x="T4" y="T5"/>
                </a:cxn>
                <a:cxn ang="0">
                  <a:pos x="T6" y="T7"/>
                </a:cxn>
              </a:cxnLst>
              <a:rect l="0" t="0" r="r" b="b"/>
              <a:pathLst>
                <a:path w="282" h="244">
                  <a:moveTo>
                    <a:pt x="282" y="0"/>
                  </a:moveTo>
                  <a:lnTo>
                    <a:pt x="0" y="0"/>
                  </a:lnTo>
                  <a:lnTo>
                    <a:pt x="139" y="244"/>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1"/>
            <p:cNvSpPr>
              <a:spLocks/>
            </p:cNvSpPr>
            <p:nvPr/>
          </p:nvSpPr>
          <p:spPr bwMode="auto">
            <a:xfrm rot="5400000">
              <a:off x="787194" y="6426889"/>
              <a:ext cx="999949" cy="865205"/>
            </a:xfrm>
            <a:custGeom>
              <a:avLst/>
              <a:gdLst>
                <a:gd name="T0" fmla="*/ 282 w 282"/>
                <a:gd name="T1" fmla="*/ 244 h 244"/>
                <a:gd name="T2" fmla="*/ 143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3"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2"/>
            <p:cNvSpPr>
              <a:spLocks/>
            </p:cNvSpPr>
            <p:nvPr/>
          </p:nvSpPr>
          <p:spPr bwMode="auto">
            <a:xfrm rot="5400000">
              <a:off x="785420" y="5932233"/>
              <a:ext cx="1003496" cy="865205"/>
            </a:xfrm>
            <a:custGeom>
              <a:avLst/>
              <a:gdLst>
                <a:gd name="T0" fmla="*/ 283 w 283"/>
                <a:gd name="T1" fmla="*/ 0 h 244"/>
                <a:gd name="T2" fmla="*/ 0 w 283"/>
                <a:gd name="T3" fmla="*/ 0 h 244"/>
                <a:gd name="T4" fmla="*/ 140 w 283"/>
                <a:gd name="T5" fmla="*/ 244 h 244"/>
                <a:gd name="T6" fmla="*/ 283 w 283"/>
                <a:gd name="T7" fmla="*/ 0 h 244"/>
              </a:gdLst>
              <a:ahLst/>
              <a:cxnLst>
                <a:cxn ang="0">
                  <a:pos x="T0" y="T1"/>
                </a:cxn>
                <a:cxn ang="0">
                  <a:pos x="T2" y="T3"/>
                </a:cxn>
                <a:cxn ang="0">
                  <a:pos x="T4" y="T5"/>
                </a:cxn>
                <a:cxn ang="0">
                  <a:pos x="T6" y="T7"/>
                </a:cxn>
              </a:cxnLst>
              <a:rect l="0" t="0" r="r" b="b"/>
              <a:pathLst>
                <a:path w="283" h="244">
                  <a:moveTo>
                    <a:pt x="283" y="0"/>
                  </a:moveTo>
                  <a:lnTo>
                    <a:pt x="0" y="0"/>
                  </a:lnTo>
                  <a:lnTo>
                    <a:pt x="140" y="244"/>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3"/>
            <p:cNvSpPr>
              <a:spLocks/>
            </p:cNvSpPr>
            <p:nvPr/>
          </p:nvSpPr>
          <p:spPr bwMode="auto">
            <a:xfrm rot="5400000">
              <a:off x="787194" y="5426940"/>
              <a:ext cx="999949" cy="865205"/>
            </a:xfrm>
            <a:custGeom>
              <a:avLst/>
              <a:gdLst>
                <a:gd name="T0" fmla="*/ 282 w 282"/>
                <a:gd name="T1" fmla="*/ 244 h 244"/>
                <a:gd name="T2" fmla="*/ 142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2"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2"/>
            <p:cNvSpPr>
              <a:spLocks/>
            </p:cNvSpPr>
            <p:nvPr/>
          </p:nvSpPr>
          <p:spPr bwMode="auto">
            <a:xfrm rot="5400000">
              <a:off x="1648852" y="6401054"/>
              <a:ext cx="999949" cy="858113"/>
            </a:xfrm>
            <a:custGeom>
              <a:avLst/>
              <a:gdLst>
                <a:gd name="T0" fmla="*/ 282 w 282"/>
                <a:gd name="T1" fmla="*/ 242 h 242"/>
                <a:gd name="T2" fmla="*/ 139 w 282"/>
                <a:gd name="T3" fmla="*/ 0 h 242"/>
                <a:gd name="T4" fmla="*/ 0 w 282"/>
                <a:gd name="T5" fmla="*/ 242 h 242"/>
                <a:gd name="T6" fmla="*/ 282 w 282"/>
                <a:gd name="T7" fmla="*/ 242 h 242"/>
              </a:gdLst>
              <a:ahLst/>
              <a:cxnLst>
                <a:cxn ang="0">
                  <a:pos x="T0" y="T1"/>
                </a:cxn>
                <a:cxn ang="0">
                  <a:pos x="T2" y="T3"/>
                </a:cxn>
                <a:cxn ang="0">
                  <a:pos x="T4" y="T5"/>
                </a:cxn>
                <a:cxn ang="0">
                  <a:pos x="T6" y="T7"/>
                </a:cxn>
              </a:cxnLst>
              <a:rect l="0" t="0" r="r" b="b"/>
              <a:pathLst>
                <a:path w="282" h="242">
                  <a:moveTo>
                    <a:pt x="282" y="242"/>
                  </a:moveTo>
                  <a:lnTo>
                    <a:pt x="139" y="0"/>
                  </a:lnTo>
                  <a:lnTo>
                    <a:pt x="0" y="242"/>
                  </a:lnTo>
                  <a:lnTo>
                    <a:pt x="282"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3"/>
            <p:cNvSpPr>
              <a:spLocks/>
            </p:cNvSpPr>
            <p:nvPr/>
          </p:nvSpPr>
          <p:spPr bwMode="auto">
            <a:xfrm rot="5400000">
              <a:off x="1648852" y="6430435"/>
              <a:ext cx="999949" cy="858113"/>
            </a:xfrm>
            <a:custGeom>
              <a:avLst/>
              <a:gdLst>
                <a:gd name="T0" fmla="*/ 282 w 282"/>
                <a:gd name="T1" fmla="*/ 0 h 242"/>
                <a:gd name="T2" fmla="*/ 0 w 282"/>
                <a:gd name="T3" fmla="*/ 0 h 242"/>
                <a:gd name="T4" fmla="*/ 143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3"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4"/>
            <p:cNvSpPr>
              <a:spLocks/>
            </p:cNvSpPr>
            <p:nvPr/>
          </p:nvSpPr>
          <p:spPr bwMode="auto">
            <a:xfrm rot="5400000">
              <a:off x="1647079" y="5935779"/>
              <a:ext cx="1003496" cy="858113"/>
            </a:xfrm>
            <a:custGeom>
              <a:avLst/>
              <a:gdLst>
                <a:gd name="T0" fmla="*/ 283 w 283"/>
                <a:gd name="T1" fmla="*/ 242 h 242"/>
                <a:gd name="T2" fmla="*/ 140 w 283"/>
                <a:gd name="T3" fmla="*/ 0 h 242"/>
                <a:gd name="T4" fmla="*/ 0 w 283"/>
                <a:gd name="T5" fmla="*/ 242 h 242"/>
                <a:gd name="T6" fmla="*/ 283 w 283"/>
                <a:gd name="T7" fmla="*/ 242 h 242"/>
              </a:gdLst>
              <a:ahLst/>
              <a:cxnLst>
                <a:cxn ang="0">
                  <a:pos x="T0" y="T1"/>
                </a:cxn>
                <a:cxn ang="0">
                  <a:pos x="T2" y="T3"/>
                </a:cxn>
                <a:cxn ang="0">
                  <a:pos x="T4" y="T5"/>
                </a:cxn>
                <a:cxn ang="0">
                  <a:pos x="T6" y="T7"/>
                </a:cxn>
              </a:cxnLst>
              <a:rect l="0" t="0" r="r" b="b"/>
              <a:pathLst>
                <a:path w="283" h="242">
                  <a:moveTo>
                    <a:pt x="283" y="242"/>
                  </a:moveTo>
                  <a:lnTo>
                    <a:pt x="140" y="0"/>
                  </a:lnTo>
                  <a:lnTo>
                    <a:pt x="0" y="242"/>
                  </a:lnTo>
                  <a:lnTo>
                    <a:pt x="28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5"/>
            <p:cNvSpPr>
              <a:spLocks/>
            </p:cNvSpPr>
            <p:nvPr/>
          </p:nvSpPr>
          <p:spPr bwMode="auto">
            <a:xfrm rot="5400000">
              <a:off x="1648852" y="5430486"/>
              <a:ext cx="999949" cy="858113"/>
            </a:xfrm>
            <a:custGeom>
              <a:avLst/>
              <a:gdLst>
                <a:gd name="T0" fmla="*/ 282 w 282"/>
                <a:gd name="T1" fmla="*/ 0 h 242"/>
                <a:gd name="T2" fmla="*/ 0 w 282"/>
                <a:gd name="T3" fmla="*/ 0 h 242"/>
                <a:gd name="T4" fmla="*/ 142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2"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4"/>
            <p:cNvSpPr>
              <a:spLocks/>
            </p:cNvSpPr>
            <p:nvPr/>
          </p:nvSpPr>
          <p:spPr bwMode="auto">
            <a:xfrm rot="5400000">
              <a:off x="2505192" y="6432208"/>
              <a:ext cx="999949" cy="854567"/>
            </a:xfrm>
            <a:custGeom>
              <a:avLst/>
              <a:gdLst>
                <a:gd name="T0" fmla="*/ 282 w 282"/>
                <a:gd name="T1" fmla="*/ 241 h 241"/>
                <a:gd name="T2" fmla="*/ 143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3"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5"/>
            <p:cNvSpPr>
              <a:spLocks/>
            </p:cNvSpPr>
            <p:nvPr/>
          </p:nvSpPr>
          <p:spPr bwMode="auto">
            <a:xfrm rot="5400000">
              <a:off x="2503418" y="5937553"/>
              <a:ext cx="1003496" cy="854567"/>
            </a:xfrm>
            <a:custGeom>
              <a:avLst/>
              <a:gdLst>
                <a:gd name="T0" fmla="*/ 283 w 283"/>
                <a:gd name="T1" fmla="*/ 0 h 241"/>
                <a:gd name="T2" fmla="*/ 0 w 283"/>
                <a:gd name="T3" fmla="*/ 0 h 241"/>
                <a:gd name="T4" fmla="*/ 140 w 283"/>
                <a:gd name="T5" fmla="*/ 241 h 241"/>
                <a:gd name="T6" fmla="*/ 283 w 283"/>
                <a:gd name="T7" fmla="*/ 0 h 241"/>
              </a:gdLst>
              <a:ahLst/>
              <a:cxnLst>
                <a:cxn ang="0">
                  <a:pos x="T0" y="T1"/>
                </a:cxn>
                <a:cxn ang="0">
                  <a:pos x="T2" y="T3"/>
                </a:cxn>
                <a:cxn ang="0">
                  <a:pos x="T4" y="T5"/>
                </a:cxn>
                <a:cxn ang="0">
                  <a:pos x="T6" y="T7"/>
                </a:cxn>
              </a:cxnLst>
              <a:rect l="0" t="0" r="r" b="b"/>
              <a:pathLst>
                <a:path w="283" h="241">
                  <a:moveTo>
                    <a:pt x="283" y="0"/>
                  </a:moveTo>
                  <a:lnTo>
                    <a:pt x="0" y="0"/>
                  </a:lnTo>
                  <a:lnTo>
                    <a:pt x="140" y="241"/>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6"/>
            <p:cNvSpPr>
              <a:spLocks/>
            </p:cNvSpPr>
            <p:nvPr/>
          </p:nvSpPr>
          <p:spPr bwMode="auto">
            <a:xfrm rot="5400000">
              <a:off x="2505192" y="5432259"/>
              <a:ext cx="999949" cy="854567"/>
            </a:xfrm>
            <a:custGeom>
              <a:avLst/>
              <a:gdLst>
                <a:gd name="T0" fmla="*/ 282 w 282"/>
                <a:gd name="T1" fmla="*/ 241 h 241"/>
                <a:gd name="T2" fmla="*/ 142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2"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nvSpPr>
          <p:spPr bwMode="auto">
            <a:xfrm rot="5400000">
              <a:off x="-86874" y="5687888"/>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p:nvSpPr>
          <p:spPr bwMode="auto">
            <a:xfrm rot="5400000">
              <a:off x="-79783" y="5191275"/>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p:nvSpPr>
          <p:spPr bwMode="auto">
            <a:xfrm rot="5400000">
              <a:off x="-78009" y="4685981"/>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Hexagon 47"/>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TextBox 53"/>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
        <p:nvSpPr>
          <p:cNvPr id="62" name="Title Placeholder 1"/>
          <p:cNvSpPr>
            <a:spLocks noGrp="1"/>
          </p:cNvSpPr>
          <p:nvPr>
            <p:ph type="title"/>
          </p:nvPr>
        </p:nvSpPr>
        <p:spPr>
          <a:xfrm>
            <a:off x="3383372" y="801063"/>
            <a:ext cx="5425257" cy="581172"/>
          </a:xfrm>
          <a:prstGeom prst="rect">
            <a:avLst/>
          </a:prstGeom>
        </p:spPr>
        <p:txBody>
          <a:bodyPr vert="horz" lIns="91440" tIns="45720" rIns="91440" bIns="45720" rtlCol="0" anchor="ctr">
            <a:noAutofit/>
          </a:bodyPr>
          <a:lstStyle>
            <a:lvl1pPr algn="ctr">
              <a:defRPr sz="3600">
                <a:solidFill>
                  <a:schemeClr val="bg1">
                    <a:lumMod val="50000"/>
                  </a:schemeClr>
                </a:solidFill>
                <a:latin typeface="Bebas Neue" panose="020B0606020202050201" pitchFamily="34" charset="0"/>
              </a:defRPr>
            </a:lvl1pPr>
          </a:lstStyle>
          <a:p>
            <a:r>
              <a:rPr lang="en-US" dirty="0"/>
              <a:t>Click to edit Master title style</a:t>
            </a:r>
          </a:p>
        </p:txBody>
      </p:sp>
      <p:grpSp>
        <p:nvGrpSpPr>
          <p:cNvPr id="63" name="Group 62"/>
          <p:cNvGrpSpPr/>
          <p:nvPr userDrawn="1"/>
        </p:nvGrpSpPr>
        <p:grpSpPr>
          <a:xfrm>
            <a:off x="5663147" y="169299"/>
            <a:ext cx="865706" cy="594932"/>
            <a:chOff x="4705754" y="-85867"/>
            <a:chExt cx="2827470" cy="1943100"/>
          </a:xfrm>
        </p:grpSpPr>
        <p:grpSp>
          <p:nvGrpSpPr>
            <p:cNvPr id="64" name="Group 63"/>
            <p:cNvGrpSpPr/>
            <p:nvPr/>
          </p:nvGrpSpPr>
          <p:grpSpPr>
            <a:xfrm rot="10800000">
              <a:off x="5278633" y="-85867"/>
              <a:ext cx="2254591" cy="1943100"/>
              <a:chOff x="308778" y="0"/>
              <a:chExt cx="3521202" cy="3034718"/>
            </a:xfrm>
          </p:grpSpPr>
          <p:sp>
            <p:nvSpPr>
              <p:cNvPr id="68" name="Freeform 67"/>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0800000">
              <a:off x="4705754" y="714233"/>
              <a:ext cx="1326229" cy="1143000"/>
              <a:chOff x="308778" y="0"/>
              <a:chExt cx="3521202" cy="3034718"/>
            </a:xfrm>
          </p:grpSpPr>
          <p:sp>
            <p:nvSpPr>
              <p:cNvPr id="66" name="Freeform 65"/>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0" name="Straight Connector 69"/>
          <p:cNvCxnSpPr/>
          <p:nvPr userDrawn="1"/>
        </p:nvCxnSpPr>
        <p:spPr>
          <a:xfrm>
            <a:off x="5178056" y="1339702"/>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181600" y="769088"/>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 Placeholder 5"/>
          <p:cNvSpPr>
            <a:spLocks noGrp="1"/>
          </p:cNvSpPr>
          <p:nvPr>
            <p:ph type="body" sz="quarter" idx="10" hasCustomPrompt="1"/>
          </p:nvPr>
        </p:nvSpPr>
        <p:spPr>
          <a:xfrm>
            <a:off x="4466659" y="1318552"/>
            <a:ext cx="3258683" cy="244475"/>
          </a:xfrm>
        </p:spPr>
        <p:txBody>
          <a:bodyPr>
            <a:noAutofit/>
          </a:bodyPr>
          <a:lstStyle>
            <a:lvl1pPr marL="0" indent="0" algn="ctr">
              <a:buNone/>
              <a:defRPr sz="1200" b="1" baseline="0">
                <a:solidFill>
                  <a:schemeClr val="bg1">
                    <a:lumMod val="50000"/>
                  </a:schemeClr>
                </a:solidFill>
              </a:defRPr>
            </a:lvl1pPr>
          </a:lstStyle>
          <a:p>
            <a:pPr lvl="0"/>
            <a:r>
              <a:rPr lang="id-ID" dirty="0"/>
              <a:t>Put your great subtitle here</a:t>
            </a:r>
            <a:endParaRPr lang="en-US" dirty="0"/>
          </a:p>
        </p:txBody>
      </p:sp>
    </p:spTree>
    <p:extLst>
      <p:ext uri="{BB962C8B-B14F-4D97-AF65-F5344CB8AC3E}">
        <p14:creationId xmlns:p14="http://schemas.microsoft.com/office/powerpoint/2010/main" val="188697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outVertical)">
                                      <p:cBhvr>
                                        <p:cTn id="7" dur="500"/>
                                        <p:tgtEl>
                                          <p:spTgt spid="71"/>
                                        </p:tgtEl>
                                      </p:cBhvr>
                                    </p:animEffect>
                                  </p:childTnLst>
                                </p:cTn>
                              </p:par>
                              <p:par>
                                <p:cTn id="8" presetID="16" presetClass="entr" presetSubtype="37"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arn(outVertical)">
                                      <p:cBhvr>
                                        <p:cTn id="10" dur="500"/>
                                        <p:tgtEl>
                                          <p:spTgt spid="70"/>
                                        </p:tgtEl>
                                      </p:cBhvr>
                                    </p:animEffect>
                                  </p:childTnLst>
                                </p:cTn>
                              </p:par>
                              <p:par>
                                <p:cTn id="11" presetID="22" presetClass="entr" presetSubtype="4" fill="hold" nodeType="withEffect">
                                  <p:stCondLst>
                                    <p:cond delay="20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fade">
                                      <p:cBhvr>
                                        <p:cTn id="19"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0" grpId="0" build="p">
        <p:tmplLst>
          <p:tmpl lvl="1">
            <p:tnLst>
              <p:par>
                <p:cTn presetID="10" presetClass="entr" presetSubtype="0" fill="hold" nodeType="withEffect">
                  <p:stCondLst>
                    <p:cond delay="3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team circle">
    <p:spTree>
      <p:nvGrpSpPr>
        <p:cNvPr id="1" name=""/>
        <p:cNvGrpSpPr/>
        <p:nvPr/>
      </p:nvGrpSpPr>
      <p:grpSpPr>
        <a:xfrm>
          <a:off x="0" y="0"/>
          <a:ext cx="0" cy="0"/>
          <a:chOff x="0" y="0"/>
          <a:chExt cx="0" cy="0"/>
        </a:xfrm>
      </p:grpSpPr>
      <p:sp>
        <p:nvSpPr>
          <p:cNvPr id="75" name="Picture Placeholder 3"/>
          <p:cNvSpPr>
            <a:spLocks noGrp="1"/>
          </p:cNvSpPr>
          <p:nvPr>
            <p:ph type="pic" sz="quarter" idx="23"/>
          </p:nvPr>
        </p:nvSpPr>
        <p:spPr>
          <a:xfrm>
            <a:off x="9557486" y="1846716"/>
            <a:ext cx="1457663" cy="1457663"/>
          </a:xfrm>
          <a:prstGeom prst="ellipse">
            <a:avLst/>
          </a:prstGeom>
        </p:spPr>
        <p:txBody>
          <a:bodyPr>
            <a:normAutofit/>
          </a:bodyPr>
          <a:lstStyle>
            <a:lvl1pPr>
              <a:defRPr sz="1100"/>
            </a:lvl1pPr>
          </a:lstStyle>
          <a:p>
            <a:endParaRPr lang="id-ID"/>
          </a:p>
        </p:txBody>
      </p:sp>
      <p:sp>
        <p:nvSpPr>
          <p:cNvPr id="57" name="Picture Placeholder 3"/>
          <p:cNvSpPr>
            <a:spLocks noGrp="1"/>
          </p:cNvSpPr>
          <p:nvPr>
            <p:ph type="pic" sz="quarter" idx="15"/>
          </p:nvPr>
        </p:nvSpPr>
        <p:spPr>
          <a:xfrm>
            <a:off x="7887582" y="1846716"/>
            <a:ext cx="1457663" cy="1457663"/>
          </a:xfrm>
          <a:prstGeom prst="ellipse">
            <a:avLst/>
          </a:prstGeom>
        </p:spPr>
        <p:txBody>
          <a:bodyPr>
            <a:normAutofit/>
          </a:bodyPr>
          <a:lstStyle>
            <a:lvl1pPr>
              <a:defRPr sz="1100"/>
            </a:lvl1pPr>
          </a:lstStyle>
          <a:p>
            <a:endParaRPr lang="id-ID"/>
          </a:p>
        </p:txBody>
      </p:sp>
      <p:sp>
        <p:nvSpPr>
          <p:cNvPr id="56" name="Picture Placeholder 3"/>
          <p:cNvSpPr>
            <a:spLocks noGrp="1"/>
          </p:cNvSpPr>
          <p:nvPr>
            <p:ph type="pic" sz="quarter" idx="14"/>
          </p:nvPr>
        </p:nvSpPr>
        <p:spPr>
          <a:xfrm>
            <a:off x="6216792" y="1846716"/>
            <a:ext cx="1457663" cy="1457663"/>
          </a:xfrm>
          <a:prstGeom prst="ellipse">
            <a:avLst/>
          </a:prstGeom>
        </p:spPr>
        <p:txBody>
          <a:bodyPr>
            <a:normAutofit/>
          </a:bodyPr>
          <a:lstStyle>
            <a:lvl1pPr>
              <a:defRPr sz="1100"/>
            </a:lvl1pPr>
          </a:lstStyle>
          <a:p>
            <a:endParaRPr lang="id-ID"/>
          </a:p>
        </p:txBody>
      </p:sp>
      <p:sp>
        <p:nvSpPr>
          <p:cNvPr id="55" name="Picture Placeholder 3"/>
          <p:cNvSpPr>
            <a:spLocks noGrp="1"/>
          </p:cNvSpPr>
          <p:nvPr>
            <p:ph type="pic" sz="quarter" idx="13"/>
          </p:nvPr>
        </p:nvSpPr>
        <p:spPr>
          <a:xfrm>
            <a:off x="4546002" y="1846716"/>
            <a:ext cx="1457663" cy="1457663"/>
          </a:xfrm>
          <a:prstGeom prst="ellipse">
            <a:avLst/>
          </a:prstGeom>
        </p:spPr>
        <p:txBody>
          <a:bodyPr>
            <a:normAutofit/>
          </a:bodyPr>
          <a:lstStyle>
            <a:lvl1pPr>
              <a:defRPr sz="1100"/>
            </a:lvl1pPr>
          </a:lstStyle>
          <a:p>
            <a:endParaRPr lang="id-ID"/>
          </a:p>
        </p:txBody>
      </p:sp>
      <p:sp>
        <p:nvSpPr>
          <p:cNvPr id="53" name="Picture Placeholder 3"/>
          <p:cNvSpPr>
            <a:spLocks noGrp="1"/>
          </p:cNvSpPr>
          <p:nvPr>
            <p:ph type="pic" sz="quarter" idx="12"/>
          </p:nvPr>
        </p:nvSpPr>
        <p:spPr>
          <a:xfrm>
            <a:off x="2863444" y="1846716"/>
            <a:ext cx="1457663" cy="1457663"/>
          </a:xfrm>
          <a:prstGeom prst="ellipse">
            <a:avLst/>
          </a:prstGeom>
        </p:spPr>
        <p:txBody>
          <a:bodyPr>
            <a:normAutofit/>
          </a:bodyPr>
          <a:lstStyle>
            <a:lvl1pPr>
              <a:defRPr sz="1100"/>
            </a:lvl1pPr>
          </a:lstStyle>
          <a:p>
            <a:endParaRPr lang="id-ID"/>
          </a:p>
        </p:txBody>
      </p:sp>
      <p:sp>
        <p:nvSpPr>
          <p:cNvPr id="4" name="Picture Placeholder 3"/>
          <p:cNvSpPr>
            <a:spLocks noGrp="1"/>
          </p:cNvSpPr>
          <p:nvPr>
            <p:ph type="pic" sz="quarter" idx="11"/>
          </p:nvPr>
        </p:nvSpPr>
        <p:spPr>
          <a:xfrm>
            <a:off x="1192528" y="1846716"/>
            <a:ext cx="1457663" cy="1457663"/>
          </a:xfrm>
          <a:prstGeom prst="ellipse">
            <a:avLst/>
          </a:prstGeom>
        </p:spPr>
        <p:txBody>
          <a:bodyPr>
            <a:normAutofit/>
          </a:bodyPr>
          <a:lstStyle>
            <a:lvl1pPr>
              <a:defRPr sz="1100"/>
            </a:lvl1pPr>
          </a:lstStyle>
          <a:p>
            <a:endParaRPr lang="id-ID" dirty="0"/>
          </a:p>
        </p:txBody>
      </p:sp>
      <p:sp>
        <p:nvSpPr>
          <p:cNvPr id="72" name="Picture Placeholder 3"/>
          <p:cNvSpPr>
            <a:spLocks noGrp="1"/>
          </p:cNvSpPr>
          <p:nvPr>
            <p:ph type="pic" sz="quarter" idx="20"/>
          </p:nvPr>
        </p:nvSpPr>
        <p:spPr>
          <a:xfrm>
            <a:off x="4534462" y="4157657"/>
            <a:ext cx="1457663" cy="1457663"/>
          </a:xfrm>
          <a:prstGeom prst="ellipse">
            <a:avLst/>
          </a:prstGeom>
        </p:spPr>
        <p:txBody>
          <a:bodyPr>
            <a:normAutofit/>
          </a:bodyPr>
          <a:lstStyle>
            <a:lvl1pPr>
              <a:defRPr sz="1100"/>
            </a:lvl1pPr>
          </a:lstStyle>
          <a:p>
            <a:endParaRPr lang="id-ID"/>
          </a:p>
        </p:txBody>
      </p:sp>
      <p:sp>
        <p:nvSpPr>
          <p:cNvPr id="61" name="Picture Placeholder 3"/>
          <p:cNvSpPr>
            <a:spLocks noGrp="1"/>
          </p:cNvSpPr>
          <p:nvPr>
            <p:ph type="pic" sz="quarter" idx="19"/>
          </p:nvPr>
        </p:nvSpPr>
        <p:spPr>
          <a:xfrm>
            <a:off x="6222402" y="4157657"/>
            <a:ext cx="1457663" cy="1457663"/>
          </a:xfrm>
          <a:prstGeom prst="ellipse">
            <a:avLst/>
          </a:prstGeom>
        </p:spPr>
        <p:txBody>
          <a:bodyPr>
            <a:normAutofit/>
          </a:bodyPr>
          <a:lstStyle>
            <a:lvl1pPr>
              <a:defRPr sz="1100"/>
            </a:lvl1pPr>
          </a:lstStyle>
          <a:p>
            <a:endParaRPr lang="id-ID"/>
          </a:p>
        </p:txBody>
      </p:sp>
      <p:sp>
        <p:nvSpPr>
          <p:cNvPr id="73" name="Picture Placeholder 3"/>
          <p:cNvSpPr>
            <a:spLocks noGrp="1"/>
          </p:cNvSpPr>
          <p:nvPr>
            <p:ph type="pic" sz="quarter" idx="21"/>
          </p:nvPr>
        </p:nvSpPr>
        <p:spPr>
          <a:xfrm>
            <a:off x="2857388" y="4157657"/>
            <a:ext cx="1457663" cy="1457663"/>
          </a:xfrm>
          <a:prstGeom prst="ellipse">
            <a:avLst/>
          </a:prstGeom>
        </p:spPr>
        <p:txBody>
          <a:bodyPr>
            <a:normAutofit/>
          </a:bodyPr>
          <a:lstStyle>
            <a:lvl1pPr>
              <a:defRPr sz="1100"/>
            </a:lvl1pPr>
          </a:lstStyle>
          <a:p>
            <a:endParaRPr lang="id-ID"/>
          </a:p>
        </p:txBody>
      </p:sp>
      <p:sp>
        <p:nvSpPr>
          <p:cNvPr id="74" name="Picture Placeholder 3"/>
          <p:cNvSpPr>
            <a:spLocks noGrp="1"/>
          </p:cNvSpPr>
          <p:nvPr>
            <p:ph type="pic" sz="quarter" idx="22"/>
          </p:nvPr>
        </p:nvSpPr>
        <p:spPr>
          <a:xfrm>
            <a:off x="1197186" y="4157657"/>
            <a:ext cx="1457663" cy="1457663"/>
          </a:xfrm>
          <a:prstGeom prst="ellipse">
            <a:avLst/>
          </a:prstGeom>
        </p:spPr>
        <p:txBody>
          <a:bodyPr>
            <a:normAutofit/>
          </a:bodyPr>
          <a:lstStyle>
            <a:lvl1pPr>
              <a:defRPr sz="1100"/>
            </a:lvl1pPr>
          </a:lstStyle>
          <a:p>
            <a:endParaRPr lang="id-ID"/>
          </a:p>
        </p:txBody>
      </p:sp>
      <p:sp>
        <p:nvSpPr>
          <p:cNvPr id="59" name="Picture Placeholder 3"/>
          <p:cNvSpPr>
            <a:spLocks noGrp="1"/>
          </p:cNvSpPr>
          <p:nvPr>
            <p:ph type="pic" sz="quarter" idx="17"/>
          </p:nvPr>
        </p:nvSpPr>
        <p:spPr>
          <a:xfrm>
            <a:off x="9557487" y="4157657"/>
            <a:ext cx="1457663" cy="1457663"/>
          </a:xfrm>
          <a:prstGeom prst="ellipse">
            <a:avLst/>
          </a:prstGeom>
        </p:spPr>
        <p:txBody>
          <a:bodyPr>
            <a:normAutofit/>
          </a:bodyPr>
          <a:lstStyle>
            <a:lvl1pPr>
              <a:defRPr sz="1100"/>
            </a:lvl1pPr>
          </a:lstStyle>
          <a:p>
            <a:endParaRPr lang="id-ID"/>
          </a:p>
        </p:txBody>
      </p:sp>
      <p:sp>
        <p:nvSpPr>
          <p:cNvPr id="60" name="Picture Placeholder 3"/>
          <p:cNvSpPr>
            <a:spLocks noGrp="1"/>
          </p:cNvSpPr>
          <p:nvPr>
            <p:ph type="pic" sz="quarter" idx="18"/>
          </p:nvPr>
        </p:nvSpPr>
        <p:spPr>
          <a:xfrm>
            <a:off x="7887599" y="4157657"/>
            <a:ext cx="1457663" cy="1457663"/>
          </a:xfrm>
          <a:prstGeom prst="ellipse">
            <a:avLst/>
          </a:prstGeom>
        </p:spPr>
        <p:txBody>
          <a:bodyPr>
            <a:normAutofit/>
          </a:bodyPr>
          <a:lstStyle>
            <a:lvl1pPr>
              <a:defRPr sz="1100"/>
            </a:lvl1pPr>
          </a:lstStyle>
          <a:p>
            <a:endParaRPr lang="id-ID"/>
          </a:p>
        </p:txBody>
      </p:sp>
      <p:grpSp>
        <p:nvGrpSpPr>
          <p:cNvPr id="20" name="Group 19"/>
          <p:cNvGrpSpPr/>
          <p:nvPr userDrawn="1"/>
        </p:nvGrpSpPr>
        <p:grpSpPr>
          <a:xfrm>
            <a:off x="-14183" y="4613290"/>
            <a:ext cx="3446633" cy="2746176"/>
            <a:chOff x="-14183" y="4613290"/>
            <a:chExt cx="3446633" cy="2746176"/>
          </a:xfrm>
        </p:grpSpPr>
        <p:sp>
          <p:nvSpPr>
            <p:cNvPr id="22" name="Freeform 67"/>
            <p:cNvSpPr>
              <a:spLocks/>
            </p:cNvSpPr>
            <p:nvPr/>
          </p:nvSpPr>
          <p:spPr bwMode="auto">
            <a:xfrm rot="5400000">
              <a:off x="-74464" y="6401054"/>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8"/>
            <p:cNvSpPr>
              <a:spLocks/>
            </p:cNvSpPr>
            <p:nvPr/>
          </p:nvSpPr>
          <p:spPr bwMode="auto">
            <a:xfrm rot="5400000">
              <a:off x="-74464" y="6430435"/>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9"/>
            <p:cNvSpPr>
              <a:spLocks/>
            </p:cNvSpPr>
            <p:nvPr/>
          </p:nvSpPr>
          <p:spPr bwMode="auto">
            <a:xfrm rot="5400000">
              <a:off x="-76238" y="5935779"/>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0"/>
            <p:cNvSpPr>
              <a:spLocks/>
            </p:cNvSpPr>
            <p:nvPr/>
          </p:nvSpPr>
          <p:spPr bwMode="auto">
            <a:xfrm rot="5400000">
              <a:off x="-74464" y="5430486"/>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0"/>
            <p:cNvSpPr>
              <a:spLocks/>
            </p:cNvSpPr>
            <p:nvPr/>
          </p:nvSpPr>
          <p:spPr bwMode="auto">
            <a:xfrm rot="5400000">
              <a:off x="787194" y="6397508"/>
              <a:ext cx="999949" cy="865205"/>
            </a:xfrm>
            <a:custGeom>
              <a:avLst/>
              <a:gdLst>
                <a:gd name="T0" fmla="*/ 282 w 282"/>
                <a:gd name="T1" fmla="*/ 0 h 244"/>
                <a:gd name="T2" fmla="*/ 0 w 282"/>
                <a:gd name="T3" fmla="*/ 0 h 244"/>
                <a:gd name="T4" fmla="*/ 139 w 282"/>
                <a:gd name="T5" fmla="*/ 244 h 244"/>
                <a:gd name="T6" fmla="*/ 282 w 282"/>
                <a:gd name="T7" fmla="*/ 0 h 244"/>
              </a:gdLst>
              <a:ahLst/>
              <a:cxnLst>
                <a:cxn ang="0">
                  <a:pos x="T0" y="T1"/>
                </a:cxn>
                <a:cxn ang="0">
                  <a:pos x="T2" y="T3"/>
                </a:cxn>
                <a:cxn ang="0">
                  <a:pos x="T4" y="T5"/>
                </a:cxn>
                <a:cxn ang="0">
                  <a:pos x="T6" y="T7"/>
                </a:cxn>
              </a:cxnLst>
              <a:rect l="0" t="0" r="r" b="b"/>
              <a:pathLst>
                <a:path w="282" h="244">
                  <a:moveTo>
                    <a:pt x="282" y="0"/>
                  </a:moveTo>
                  <a:lnTo>
                    <a:pt x="0" y="0"/>
                  </a:lnTo>
                  <a:lnTo>
                    <a:pt x="139" y="244"/>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1"/>
            <p:cNvSpPr>
              <a:spLocks/>
            </p:cNvSpPr>
            <p:nvPr/>
          </p:nvSpPr>
          <p:spPr bwMode="auto">
            <a:xfrm rot="5400000">
              <a:off x="787194" y="6426889"/>
              <a:ext cx="999949" cy="865205"/>
            </a:xfrm>
            <a:custGeom>
              <a:avLst/>
              <a:gdLst>
                <a:gd name="T0" fmla="*/ 282 w 282"/>
                <a:gd name="T1" fmla="*/ 244 h 244"/>
                <a:gd name="T2" fmla="*/ 143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3"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2"/>
            <p:cNvSpPr>
              <a:spLocks/>
            </p:cNvSpPr>
            <p:nvPr/>
          </p:nvSpPr>
          <p:spPr bwMode="auto">
            <a:xfrm rot="5400000">
              <a:off x="785420" y="5932233"/>
              <a:ext cx="1003496" cy="865205"/>
            </a:xfrm>
            <a:custGeom>
              <a:avLst/>
              <a:gdLst>
                <a:gd name="T0" fmla="*/ 283 w 283"/>
                <a:gd name="T1" fmla="*/ 0 h 244"/>
                <a:gd name="T2" fmla="*/ 0 w 283"/>
                <a:gd name="T3" fmla="*/ 0 h 244"/>
                <a:gd name="T4" fmla="*/ 140 w 283"/>
                <a:gd name="T5" fmla="*/ 244 h 244"/>
                <a:gd name="T6" fmla="*/ 283 w 283"/>
                <a:gd name="T7" fmla="*/ 0 h 244"/>
              </a:gdLst>
              <a:ahLst/>
              <a:cxnLst>
                <a:cxn ang="0">
                  <a:pos x="T0" y="T1"/>
                </a:cxn>
                <a:cxn ang="0">
                  <a:pos x="T2" y="T3"/>
                </a:cxn>
                <a:cxn ang="0">
                  <a:pos x="T4" y="T5"/>
                </a:cxn>
                <a:cxn ang="0">
                  <a:pos x="T6" y="T7"/>
                </a:cxn>
              </a:cxnLst>
              <a:rect l="0" t="0" r="r" b="b"/>
              <a:pathLst>
                <a:path w="283" h="244">
                  <a:moveTo>
                    <a:pt x="283" y="0"/>
                  </a:moveTo>
                  <a:lnTo>
                    <a:pt x="0" y="0"/>
                  </a:lnTo>
                  <a:lnTo>
                    <a:pt x="140" y="244"/>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3"/>
            <p:cNvSpPr>
              <a:spLocks/>
            </p:cNvSpPr>
            <p:nvPr/>
          </p:nvSpPr>
          <p:spPr bwMode="auto">
            <a:xfrm rot="5400000">
              <a:off x="787194" y="5426940"/>
              <a:ext cx="999949" cy="865205"/>
            </a:xfrm>
            <a:custGeom>
              <a:avLst/>
              <a:gdLst>
                <a:gd name="T0" fmla="*/ 282 w 282"/>
                <a:gd name="T1" fmla="*/ 244 h 244"/>
                <a:gd name="T2" fmla="*/ 142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2"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2"/>
            <p:cNvSpPr>
              <a:spLocks/>
            </p:cNvSpPr>
            <p:nvPr/>
          </p:nvSpPr>
          <p:spPr bwMode="auto">
            <a:xfrm rot="5400000">
              <a:off x="1648852" y="6401054"/>
              <a:ext cx="999949" cy="858113"/>
            </a:xfrm>
            <a:custGeom>
              <a:avLst/>
              <a:gdLst>
                <a:gd name="T0" fmla="*/ 282 w 282"/>
                <a:gd name="T1" fmla="*/ 242 h 242"/>
                <a:gd name="T2" fmla="*/ 139 w 282"/>
                <a:gd name="T3" fmla="*/ 0 h 242"/>
                <a:gd name="T4" fmla="*/ 0 w 282"/>
                <a:gd name="T5" fmla="*/ 242 h 242"/>
                <a:gd name="T6" fmla="*/ 282 w 282"/>
                <a:gd name="T7" fmla="*/ 242 h 242"/>
              </a:gdLst>
              <a:ahLst/>
              <a:cxnLst>
                <a:cxn ang="0">
                  <a:pos x="T0" y="T1"/>
                </a:cxn>
                <a:cxn ang="0">
                  <a:pos x="T2" y="T3"/>
                </a:cxn>
                <a:cxn ang="0">
                  <a:pos x="T4" y="T5"/>
                </a:cxn>
                <a:cxn ang="0">
                  <a:pos x="T6" y="T7"/>
                </a:cxn>
              </a:cxnLst>
              <a:rect l="0" t="0" r="r" b="b"/>
              <a:pathLst>
                <a:path w="282" h="242">
                  <a:moveTo>
                    <a:pt x="282" y="242"/>
                  </a:moveTo>
                  <a:lnTo>
                    <a:pt x="139" y="0"/>
                  </a:lnTo>
                  <a:lnTo>
                    <a:pt x="0" y="242"/>
                  </a:lnTo>
                  <a:lnTo>
                    <a:pt x="282"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3"/>
            <p:cNvSpPr>
              <a:spLocks/>
            </p:cNvSpPr>
            <p:nvPr/>
          </p:nvSpPr>
          <p:spPr bwMode="auto">
            <a:xfrm rot="5400000">
              <a:off x="1648852" y="6430435"/>
              <a:ext cx="999949" cy="858113"/>
            </a:xfrm>
            <a:custGeom>
              <a:avLst/>
              <a:gdLst>
                <a:gd name="T0" fmla="*/ 282 w 282"/>
                <a:gd name="T1" fmla="*/ 0 h 242"/>
                <a:gd name="T2" fmla="*/ 0 w 282"/>
                <a:gd name="T3" fmla="*/ 0 h 242"/>
                <a:gd name="T4" fmla="*/ 143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3"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4"/>
            <p:cNvSpPr>
              <a:spLocks/>
            </p:cNvSpPr>
            <p:nvPr/>
          </p:nvSpPr>
          <p:spPr bwMode="auto">
            <a:xfrm rot="5400000">
              <a:off x="1647079" y="5935779"/>
              <a:ext cx="1003496" cy="858113"/>
            </a:xfrm>
            <a:custGeom>
              <a:avLst/>
              <a:gdLst>
                <a:gd name="T0" fmla="*/ 283 w 283"/>
                <a:gd name="T1" fmla="*/ 242 h 242"/>
                <a:gd name="T2" fmla="*/ 140 w 283"/>
                <a:gd name="T3" fmla="*/ 0 h 242"/>
                <a:gd name="T4" fmla="*/ 0 w 283"/>
                <a:gd name="T5" fmla="*/ 242 h 242"/>
                <a:gd name="T6" fmla="*/ 283 w 283"/>
                <a:gd name="T7" fmla="*/ 242 h 242"/>
              </a:gdLst>
              <a:ahLst/>
              <a:cxnLst>
                <a:cxn ang="0">
                  <a:pos x="T0" y="T1"/>
                </a:cxn>
                <a:cxn ang="0">
                  <a:pos x="T2" y="T3"/>
                </a:cxn>
                <a:cxn ang="0">
                  <a:pos x="T4" y="T5"/>
                </a:cxn>
                <a:cxn ang="0">
                  <a:pos x="T6" y="T7"/>
                </a:cxn>
              </a:cxnLst>
              <a:rect l="0" t="0" r="r" b="b"/>
              <a:pathLst>
                <a:path w="283" h="242">
                  <a:moveTo>
                    <a:pt x="283" y="242"/>
                  </a:moveTo>
                  <a:lnTo>
                    <a:pt x="140" y="0"/>
                  </a:lnTo>
                  <a:lnTo>
                    <a:pt x="0" y="242"/>
                  </a:lnTo>
                  <a:lnTo>
                    <a:pt x="28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5"/>
            <p:cNvSpPr>
              <a:spLocks/>
            </p:cNvSpPr>
            <p:nvPr/>
          </p:nvSpPr>
          <p:spPr bwMode="auto">
            <a:xfrm rot="5400000">
              <a:off x="1648852" y="5430486"/>
              <a:ext cx="999949" cy="858113"/>
            </a:xfrm>
            <a:custGeom>
              <a:avLst/>
              <a:gdLst>
                <a:gd name="T0" fmla="*/ 282 w 282"/>
                <a:gd name="T1" fmla="*/ 0 h 242"/>
                <a:gd name="T2" fmla="*/ 0 w 282"/>
                <a:gd name="T3" fmla="*/ 0 h 242"/>
                <a:gd name="T4" fmla="*/ 142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2"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4"/>
            <p:cNvSpPr>
              <a:spLocks/>
            </p:cNvSpPr>
            <p:nvPr/>
          </p:nvSpPr>
          <p:spPr bwMode="auto">
            <a:xfrm rot="5400000">
              <a:off x="2505192" y="6432208"/>
              <a:ext cx="999949" cy="854567"/>
            </a:xfrm>
            <a:custGeom>
              <a:avLst/>
              <a:gdLst>
                <a:gd name="T0" fmla="*/ 282 w 282"/>
                <a:gd name="T1" fmla="*/ 241 h 241"/>
                <a:gd name="T2" fmla="*/ 143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3"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5"/>
            <p:cNvSpPr>
              <a:spLocks/>
            </p:cNvSpPr>
            <p:nvPr/>
          </p:nvSpPr>
          <p:spPr bwMode="auto">
            <a:xfrm rot="5400000">
              <a:off x="2503418" y="5937553"/>
              <a:ext cx="1003496" cy="854567"/>
            </a:xfrm>
            <a:custGeom>
              <a:avLst/>
              <a:gdLst>
                <a:gd name="T0" fmla="*/ 283 w 283"/>
                <a:gd name="T1" fmla="*/ 0 h 241"/>
                <a:gd name="T2" fmla="*/ 0 w 283"/>
                <a:gd name="T3" fmla="*/ 0 h 241"/>
                <a:gd name="T4" fmla="*/ 140 w 283"/>
                <a:gd name="T5" fmla="*/ 241 h 241"/>
                <a:gd name="T6" fmla="*/ 283 w 283"/>
                <a:gd name="T7" fmla="*/ 0 h 241"/>
              </a:gdLst>
              <a:ahLst/>
              <a:cxnLst>
                <a:cxn ang="0">
                  <a:pos x="T0" y="T1"/>
                </a:cxn>
                <a:cxn ang="0">
                  <a:pos x="T2" y="T3"/>
                </a:cxn>
                <a:cxn ang="0">
                  <a:pos x="T4" y="T5"/>
                </a:cxn>
                <a:cxn ang="0">
                  <a:pos x="T6" y="T7"/>
                </a:cxn>
              </a:cxnLst>
              <a:rect l="0" t="0" r="r" b="b"/>
              <a:pathLst>
                <a:path w="283" h="241">
                  <a:moveTo>
                    <a:pt x="283" y="0"/>
                  </a:moveTo>
                  <a:lnTo>
                    <a:pt x="0" y="0"/>
                  </a:lnTo>
                  <a:lnTo>
                    <a:pt x="140" y="241"/>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6"/>
            <p:cNvSpPr>
              <a:spLocks/>
            </p:cNvSpPr>
            <p:nvPr/>
          </p:nvSpPr>
          <p:spPr bwMode="auto">
            <a:xfrm rot="5400000">
              <a:off x="2505192" y="5432259"/>
              <a:ext cx="999949" cy="854567"/>
            </a:xfrm>
            <a:custGeom>
              <a:avLst/>
              <a:gdLst>
                <a:gd name="T0" fmla="*/ 282 w 282"/>
                <a:gd name="T1" fmla="*/ 241 h 241"/>
                <a:gd name="T2" fmla="*/ 142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2"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nvSpPr>
          <p:spPr bwMode="auto">
            <a:xfrm rot="5400000">
              <a:off x="-86874" y="5687888"/>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p:nvSpPr>
          <p:spPr bwMode="auto">
            <a:xfrm rot="5400000">
              <a:off x="-79783" y="5191275"/>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p:nvSpPr>
          <p:spPr bwMode="auto">
            <a:xfrm rot="5400000">
              <a:off x="-78009" y="4685981"/>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Hexagon 47"/>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TextBox 53"/>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
        <p:nvSpPr>
          <p:cNvPr id="62" name="Title Placeholder 1"/>
          <p:cNvSpPr>
            <a:spLocks noGrp="1"/>
          </p:cNvSpPr>
          <p:nvPr>
            <p:ph type="title"/>
          </p:nvPr>
        </p:nvSpPr>
        <p:spPr>
          <a:xfrm>
            <a:off x="3383372" y="801063"/>
            <a:ext cx="5425257" cy="581172"/>
          </a:xfrm>
          <a:prstGeom prst="rect">
            <a:avLst/>
          </a:prstGeom>
        </p:spPr>
        <p:txBody>
          <a:bodyPr vert="horz" lIns="91440" tIns="45720" rIns="91440" bIns="45720" rtlCol="0" anchor="ctr">
            <a:noAutofit/>
          </a:bodyPr>
          <a:lstStyle>
            <a:lvl1pPr algn="ctr">
              <a:defRPr sz="3600">
                <a:solidFill>
                  <a:schemeClr val="bg1">
                    <a:lumMod val="50000"/>
                  </a:schemeClr>
                </a:solidFill>
                <a:latin typeface="Bebas Neue" panose="020B0606020202050201" pitchFamily="34" charset="0"/>
              </a:defRPr>
            </a:lvl1pPr>
          </a:lstStyle>
          <a:p>
            <a:r>
              <a:rPr lang="en-US" dirty="0"/>
              <a:t>Click to edit Master title style</a:t>
            </a:r>
          </a:p>
        </p:txBody>
      </p:sp>
      <p:grpSp>
        <p:nvGrpSpPr>
          <p:cNvPr id="63" name="Group 62"/>
          <p:cNvGrpSpPr/>
          <p:nvPr userDrawn="1"/>
        </p:nvGrpSpPr>
        <p:grpSpPr>
          <a:xfrm>
            <a:off x="5663147" y="169299"/>
            <a:ext cx="865706" cy="594932"/>
            <a:chOff x="4705754" y="-85867"/>
            <a:chExt cx="2827470" cy="1943100"/>
          </a:xfrm>
        </p:grpSpPr>
        <p:grpSp>
          <p:nvGrpSpPr>
            <p:cNvPr id="64" name="Group 63"/>
            <p:cNvGrpSpPr/>
            <p:nvPr/>
          </p:nvGrpSpPr>
          <p:grpSpPr>
            <a:xfrm rot="10800000">
              <a:off x="5278633" y="-85867"/>
              <a:ext cx="2254591" cy="1943100"/>
              <a:chOff x="308778" y="0"/>
              <a:chExt cx="3521202" cy="3034718"/>
            </a:xfrm>
          </p:grpSpPr>
          <p:sp>
            <p:nvSpPr>
              <p:cNvPr id="68" name="Freeform 67"/>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0800000">
              <a:off x="4705754" y="714233"/>
              <a:ext cx="1326229" cy="1143000"/>
              <a:chOff x="308778" y="0"/>
              <a:chExt cx="3521202" cy="3034718"/>
            </a:xfrm>
          </p:grpSpPr>
          <p:sp>
            <p:nvSpPr>
              <p:cNvPr id="66" name="Freeform 65"/>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0" name="Straight Connector 69"/>
          <p:cNvCxnSpPr/>
          <p:nvPr userDrawn="1"/>
        </p:nvCxnSpPr>
        <p:spPr>
          <a:xfrm>
            <a:off x="5178056" y="1339702"/>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181600" y="769088"/>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 Placeholder 5"/>
          <p:cNvSpPr>
            <a:spLocks noGrp="1"/>
          </p:cNvSpPr>
          <p:nvPr>
            <p:ph type="body" sz="quarter" idx="10" hasCustomPrompt="1"/>
          </p:nvPr>
        </p:nvSpPr>
        <p:spPr>
          <a:xfrm>
            <a:off x="4466659" y="1318552"/>
            <a:ext cx="3258683" cy="244475"/>
          </a:xfrm>
        </p:spPr>
        <p:txBody>
          <a:bodyPr>
            <a:noAutofit/>
          </a:bodyPr>
          <a:lstStyle>
            <a:lvl1pPr marL="0" indent="0" algn="ctr">
              <a:buNone/>
              <a:defRPr sz="1200" b="1" baseline="0">
                <a:solidFill>
                  <a:schemeClr val="bg1">
                    <a:lumMod val="50000"/>
                  </a:schemeClr>
                </a:solidFill>
              </a:defRPr>
            </a:lvl1pPr>
          </a:lstStyle>
          <a:p>
            <a:pPr lvl="0"/>
            <a:r>
              <a:rPr lang="id-ID" dirty="0"/>
              <a:t>Put your great subtitle here</a:t>
            </a:r>
            <a:endParaRPr lang="en-US" dirty="0"/>
          </a:p>
        </p:txBody>
      </p:sp>
    </p:spTree>
    <p:extLst>
      <p:ext uri="{BB962C8B-B14F-4D97-AF65-F5344CB8AC3E}">
        <p14:creationId xmlns:p14="http://schemas.microsoft.com/office/powerpoint/2010/main" val="16450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outVertical)">
                                      <p:cBhvr>
                                        <p:cTn id="7" dur="500"/>
                                        <p:tgtEl>
                                          <p:spTgt spid="71"/>
                                        </p:tgtEl>
                                      </p:cBhvr>
                                    </p:animEffect>
                                  </p:childTnLst>
                                </p:cTn>
                              </p:par>
                              <p:par>
                                <p:cTn id="8" presetID="16" presetClass="entr" presetSubtype="37"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arn(outVertical)">
                                      <p:cBhvr>
                                        <p:cTn id="10" dur="500"/>
                                        <p:tgtEl>
                                          <p:spTgt spid="70"/>
                                        </p:tgtEl>
                                      </p:cBhvr>
                                    </p:animEffect>
                                  </p:childTnLst>
                                </p:cTn>
                              </p:par>
                              <p:par>
                                <p:cTn id="11" presetID="22" presetClass="entr" presetSubtype="4" fill="hold" nodeType="withEffect">
                                  <p:stCondLst>
                                    <p:cond delay="20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6" grpId="0" build="p">
        <p:tmplLst>
          <p:tmpl lvl="1">
            <p:tnLst>
              <p:par>
                <p:cTn presetID="10" presetClass="entr" presetSubtype="0" fill="hold" nodeType="withEffect">
                  <p:stCondLst>
                    <p:cond delay="3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4" name="Picture Placeholder 14"/>
          <p:cNvSpPr>
            <a:spLocks noGrp="1"/>
          </p:cNvSpPr>
          <p:nvPr>
            <p:ph type="pic" sz="quarter" idx="17"/>
          </p:nvPr>
        </p:nvSpPr>
        <p:spPr>
          <a:xfrm>
            <a:off x="1371439" y="4050097"/>
            <a:ext cx="1587254" cy="1590391"/>
          </a:xfrm>
          <a:prstGeom prst="ellipse">
            <a:avLst/>
          </a:prstGeom>
        </p:spPr>
        <p:txBody>
          <a:bodyPr>
            <a:normAutofit/>
          </a:bodyPr>
          <a:lstStyle>
            <a:lvl1pPr>
              <a:defRPr sz="1600"/>
            </a:lvl1pPr>
          </a:lstStyle>
          <a:p>
            <a:endParaRPr lang="id-ID" dirty="0"/>
          </a:p>
        </p:txBody>
      </p:sp>
      <p:sp>
        <p:nvSpPr>
          <p:cNvPr id="22" name="Picture Placeholder 14"/>
          <p:cNvSpPr>
            <a:spLocks noGrp="1"/>
          </p:cNvSpPr>
          <p:nvPr>
            <p:ph type="pic" sz="quarter" idx="16"/>
          </p:nvPr>
        </p:nvSpPr>
        <p:spPr>
          <a:xfrm>
            <a:off x="4064981" y="4050097"/>
            <a:ext cx="1587254" cy="1590391"/>
          </a:xfrm>
          <a:prstGeom prst="ellipse">
            <a:avLst/>
          </a:prstGeom>
        </p:spPr>
        <p:txBody>
          <a:bodyPr>
            <a:normAutofit/>
          </a:bodyPr>
          <a:lstStyle>
            <a:lvl1pPr>
              <a:defRPr sz="1600"/>
            </a:lvl1pPr>
          </a:lstStyle>
          <a:p>
            <a:endParaRPr lang="id-ID" dirty="0"/>
          </a:p>
        </p:txBody>
      </p:sp>
      <p:sp>
        <p:nvSpPr>
          <p:cNvPr id="21" name="Picture Placeholder 14"/>
          <p:cNvSpPr>
            <a:spLocks noGrp="1"/>
          </p:cNvSpPr>
          <p:nvPr>
            <p:ph type="pic" sz="quarter" idx="15"/>
          </p:nvPr>
        </p:nvSpPr>
        <p:spPr>
          <a:xfrm>
            <a:off x="6609729" y="4050097"/>
            <a:ext cx="1587254" cy="1590391"/>
          </a:xfrm>
          <a:prstGeom prst="ellipse">
            <a:avLst/>
          </a:prstGeom>
        </p:spPr>
        <p:txBody>
          <a:bodyPr>
            <a:normAutofit/>
          </a:bodyPr>
          <a:lstStyle>
            <a:lvl1pPr>
              <a:defRPr sz="1600"/>
            </a:lvl1pPr>
          </a:lstStyle>
          <a:p>
            <a:endParaRPr lang="id-ID" dirty="0"/>
          </a:p>
        </p:txBody>
      </p:sp>
      <p:sp>
        <p:nvSpPr>
          <p:cNvPr id="20" name="Picture Placeholder 14"/>
          <p:cNvSpPr>
            <a:spLocks noGrp="1"/>
          </p:cNvSpPr>
          <p:nvPr>
            <p:ph type="pic" sz="quarter" idx="14"/>
          </p:nvPr>
        </p:nvSpPr>
        <p:spPr>
          <a:xfrm>
            <a:off x="9298243" y="4050097"/>
            <a:ext cx="1587254" cy="1590391"/>
          </a:xfrm>
          <a:prstGeom prst="ellipse">
            <a:avLst/>
          </a:prstGeom>
        </p:spPr>
        <p:txBody>
          <a:bodyPr>
            <a:normAutofit/>
          </a:bodyPr>
          <a:lstStyle>
            <a:lvl1pPr>
              <a:defRPr sz="1600"/>
            </a:lvl1pPr>
          </a:lstStyle>
          <a:p>
            <a:endParaRPr lang="id-ID" dirty="0"/>
          </a:p>
        </p:txBody>
      </p:sp>
      <p:sp>
        <p:nvSpPr>
          <p:cNvPr id="19" name="Picture Placeholder 14"/>
          <p:cNvSpPr>
            <a:spLocks noGrp="1"/>
          </p:cNvSpPr>
          <p:nvPr>
            <p:ph type="pic" sz="quarter" idx="13"/>
          </p:nvPr>
        </p:nvSpPr>
        <p:spPr>
          <a:xfrm>
            <a:off x="9298243" y="1798916"/>
            <a:ext cx="1587254" cy="1590391"/>
          </a:xfrm>
          <a:prstGeom prst="ellipse">
            <a:avLst/>
          </a:prstGeom>
        </p:spPr>
        <p:txBody>
          <a:bodyPr>
            <a:normAutofit/>
          </a:bodyPr>
          <a:lstStyle>
            <a:lvl1pPr>
              <a:defRPr sz="1600"/>
            </a:lvl1pPr>
          </a:lstStyle>
          <a:p>
            <a:endParaRPr lang="id-ID" dirty="0"/>
          </a:p>
        </p:txBody>
      </p:sp>
      <p:sp>
        <p:nvSpPr>
          <p:cNvPr id="18" name="Picture Placeholder 14"/>
          <p:cNvSpPr>
            <a:spLocks noGrp="1"/>
          </p:cNvSpPr>
          <p:nvPr>
            <p:ph type="pic" sz="quarter" idx="12"/>
          </p:nvPr>
        </p:nvSpPr>
        <p:spPr>
          <a:xfrm>
            <a:off x="6609729" y="1798916"/>
            <a:ext cx="1587254" cy="1590391"/>
          </a:xfrm>
          <a:prstGeom prst="ellipse">
            <a:avLst/>
          </a:prstGeom>
        </p:spPr>
        <p:txBody>
          <a:bodyPr>
            <a:normAutofit/>
          </a:bodyPr>
          <a:lstStyle>
            <a:lvl1pPr>
              <a:defRPr sz="1600"/>
            </a:lvl1pPr>
          </a:lstStyle>
          <a:p>
            <a:endParaRPr lang="id-ID" dirty="0"/>
          </a:p>
        </p:txBody>
      </p:sp>
      <p:sp>
        <p:nvSpPr>
          <p:cNvPr id="17" name="Picture Placeholder 14"/>
          <p:cNvSpPr>
            <a:spLocks noGrp="1"/>
          </p:cNvSpPr>
          <p:nvPr>
            <p:ph type="pic" sz="quarter" idx="11"/>
          </p:nvPr>
        </p:nvSpPr>
        <p:spPr>
          <a:xfrm>
            <a:off x="4064981" y="1798916"/>
            <a:ext cx="1587254" cy="1590391"/>
          </a:xfrm>
          <a:prstGeom prst="ellipse">
            <a:avLst/>
          </a:prstGeom>
        </p:spPr>
        <p:txBody>
          <a:bodyPr>
            <a:normAutofit/>
          </a:bodyPr>
          <a:lstStyle>
            <a:lvl1pPr>
              <a:defRPr sz="1600"/>
            </a:lvl1pPr>
          </a:lstStyle>
          <a:p>
            <a:endParaRPr lang="id-ID" dirty="0"/>
          </a:p>
        </p:txBody>
      </p:sp>
      <p:sp>
        <p:nvSpPr>
          <p:cNvPr id="15" name="Picture Placeholder 14"/>
          <p:cNvSpPr>
            <a:spLocks noGrp="1"/>
          </p:cNvSpPr>
          <p:nvPr>
            <p:ph type="pic" sz="quarter" idx="10"/>
          </p:nvPr>
        </p:nvSpPr>
        <p:spPr>
          <a:xfrm>
            <a:off x="1371455" y="1798916"/>
            <a:ext cx="1587254" cy="1590391"/>
          </a:xfrm>
          <a:prstGeom prst="ellipse">
            <a:avLst/>
          </a:prstGeom>
        </p:spPr>
        <p:txBody>
          <a:bodyPr>
            <a:normAutofit/>
          </a:bodyPr>
          <a:lstStyle>
            <a:lvl1pPr>
              <a:defRPr sz="1600"/>
            </a:lvl1pPr>
          </a:lstStyle>
          <a:p>
            <a:endParaRPr lang="id-ID" dirty="0"/>
          </a:p>
        </p:txBody>
      </p:sp>
      <p:sp>
        <p:nvSpPr>
          <p:cNvPr id="25" name="Title Placeholder 1"/>
          <p:cNvSpPr>
            <a:spLocks noGrp="1"/>
          </p:cNvSpPr>
          <p:nvPr>
            <p:ph type="title"/>
          </p:nvPr>
        </p:nvSpPr>
        <p:spPr>
          <a:xfrm>
            <a:off x="3383372" y="801063"/>
            <a:ext cx="5425257" cy="581172"/>
          </a:xfrm>
          <a:prstGeom prst="rect">
            <a:avLst/>
          </a:prstGeom>
        </p:spPr>
        <p:txBody>
          <a:bodyPr vert="horz" lIns="91440" tIns="45720" rIns="91440" bIns="45720" rtlCol="0" anchor="ctr">
            <a:noAutofit/>
          </a:bodyPr>
          <a:lstStyle>
            <a:lvl1pPr algn="ctr">
              <a:defRPr sz="3600">
                <a:solidFill>
                  <a:schemeClr val="bg1">
                    <a:lumMod val="50000"/>
                  </a:schemeClr>
                </a:solidFill>
                <a:latin typeface="Bebas Neue" panose="020B0606020202050201" pitchFamily="34" charset="0"/>
              </a:defRPr>
            </a:lvl1pPr>
          </a:lstStyle>
          <a:p>
            <a:r>
              <a:rPr lang="en-US" dirty="0"/>
              <a:t>Click to edit Master title style</a:t>
            </a:r>
          </a:p>
        </p:txBody>
      </p:sp>
      <p:grpSp>
        <p:nvGrpSpPr>
          <p:cNvPr id="27" name="Group 26"/>
          <p:cNvGrpSpPr/>
          <p:nvPr userDrawn="1"/>
        </p:nvGrpSpPr>
        <p:grpSpPr>
          <a:xfrm>
            <a:off x="5663147" y="169299"/>
            <a:ext cx="865706" cy="594932"/>
            <a:chOff x="4705754" y="-85867"/>
            <a:chExt cx="2827470" cy="1943100"/>
          </a:xfrm>
        </p:grpSpPr>
        <p:grpSp>
          <p:nvGrpSpPr>
            <p:cNvPr id="28" name="Group 27"/>
            <p:cNvGrpSpPr/>
            <p:nvPr/>
          </p:nvGrpSpPr>
          <p:grpSpPr>
            <a:xfrm rot="10800000">
              <a:off x="5278633" y="-85867"/>
              <a:ext cx="2254591" cy="1943100"/>
              <a:chOff x="308778" y="0"/>
              <a:chExt cx="3521202" cy="3034718"/>
            </a:xfrm>
          </p:grpSpPr>
          <p:sp>
            <p:nvSpPr>
              <p:cNvPr id="32" name="Freeform 31"/>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10800000">
              <a:off x="4705754" y="714233"/>
              <a:ext cx="1326229" cy="1143000"/>
              <a:chOff x="308778" y="0"/>
              <a:chExt cx="3521202" cy="3034718"/>
            </a:xfrm>
          </p:grpSpPr>
          <p:sp>
            <p:nvSpPr>
              <p:cNvPr id="30" name="Freeform 29"/>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4" name="Straight Connector 33"/>
          <p:cNvCxnSpPr/>
          <p:nvPr userDrawn="1"/>
        </p:nvCxnSpPr>
        <p:spPr>
          <a:xfrm>
            <a:off x="5178056" y="1339702"/>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5181600" y="769088"/>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Hexagon 22"/>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Text Placeholder 5"/>
          <p:cNvSpPr>
            <a:spLocks noGrp="1"/>
          </p:cNvSpPr>
          <p:nvPr>
            <p:ph type="body" sz="quarter" idx="18" hasCustomPrompt="1"/>
          </p:nvPr>
        </p:nvSpPr>
        <p:spPr>
          <a:xfrm>
            <a:off x="4466659" y="1318552"/>
            <a:ext cx="3258683" cy="244475"/>
          </a:xfrm>
        </p:spPr>
        <p:txBody>
          <a:bodyPr>
            <a:noAutofit/>
          </a:bodyPr>
          <a:lstStyle>
            <a:lvl1pPr marL="0" indent="0" algn="ctr">
              <a:buNone/>
              <a:defRPr sz="1200" b="1" baseline="0">
                <a:solidFill>
                  <a:schemeClr val="bg1">
                    <a:lumMod val="50000"/>
                  </a:schemeClr>
                </a:solidFill>
              </a:defRPr>
            </a:lvl1pPr>
          </a:lstStyle>
          <a:p>
            <a:pPr lvl="0"/>
            <a:r>
              <a:rPr lang="id-ID" dirty="0"/>
              <a:t>Put your great subtitle here</a:t>
            </a:r>
            <a:endParaRPr lang="en-US" dirty="0"/>
          </a:p>
        </p:txBody>
      </p:sp>
      <p:sp>
        <p:nvSpPr>
          <p:cNvPr id="26" name="TextBox 25"/>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Tree>
    <p:extLst>
      <p:ext uri="{BB962C8B-B14F-4D97-AF65-F5344CB8AC3E}">
        <p14:creationId xmlns:p14="http://schemas.microsoft.com/office/powerpoint/2010/main" val="315800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par>
                                <p:cTn id="8" presetID="16" presetClass="entr" presetSubtype="37"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par>
                                <p:cTn id="11" presetID="22" presetClass="entr" presetSubtype="4" fill="hold" nodeType="withEffect">
                                  <p:stCondLst>
                                    <p:cond delay="20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6" grpId="0" build="p">
        <p:tmplLst>
          <p:tmpl lvl="1">
            <p:tnLst>
              <p:par>
                <p:cTn presetID="10" presetClass="entr" presetSubtype="0"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3" name="Picture Placeholder 52"/>
          <p:cNvSpPr>
            <a:spLocks noGrp="1"/>
          </p:cNvSpPr>
          <p:nvPr>
            <p:ph type="pic" sz="quarter" idx="10"/>
          </p:nvPr>
        </p:nvSpPr>
        <p:spPr>
          <a:xfrm>
            <a:off x="3326447" y="1445779"/>
            <a:ext cx="1169856" cy="1169856"/>
          </a:xfrm>
          <a:prstGeom prst="diamond">
            <a:avLst/>
          </a:prstGeom>
        </p:spPr>
        <p:txBody>
          <a:bodyPr>
            <a:noAutofit/>
          </a:bodyPr>
          <a:lstStyle>
            <a:lvl1pPr>
              <a:defRPr sz="1200"/>
            </a:lvl1pPr>
          </a:lstStyle>
          <a:p>
            <a:endParaRPr lang="id-ID"/>
          </a:p>
        </p:txBody>
      </p:sp>
      <p:sp>
        <p:nvSpPr>
          <p:cNvPr id="54" name="Picture Placeholder 52"/>
          <p:cNvSpPr>
            <a:spLocks noGrp="1"/>
          </p:cNvSpPr>
          <p:nvPr>
            <p:ph type="pic" sz="quarter" idx="11"/>
          </p:nvPr>
        </p:nvSpPr>
        <p:spPr>
          <a:xfrm>
            <a:off x="4692764" y="1445779"/>
            <a:ext cx="1169856" cy="1169856"/>
          </a:xfrm>
          <a:prstGeom prst="diamond">
            <a:avLst/>
          </a:prstGeom>
        </p:spPr>
        <p:txBody>
          <a:bodyPr>
            <a:noAutofit/>
          </a:bodyPr>
          <a:lstStyle>
            <a:lvl1pPr>
              <a:defRPr sz="1200"/>
            </a:lvl1pPr>
          </a:lstStyle>
          <a:p>
            <a:endParaRPr lang="id-ID"/>
          </a:p>
        </p:txBody>
      </p:sp>
      <p:sp>
        <p:nvSpPr>
          <p:cNvPr id="55" name="Picture Placeholder 52"/>
          <p:cNvSpPr>
            <a:spLocks noGrp="1"/>
          </p:cNvSpPr>
          <p:nvPr>
            <p:ph type="pic" sz="quarter" idx="12"/>
          </p:nvPr>
        </p:nvSpPr>
        <p:spPr>
          <a:xfrm>
            <a:off x="6059084" y="1445779"/>
            <a:ext cx="1169856" cy="1169856"/>
          </a:xfrm>
          <a:prstGeom prst="diamond">
            <a:avLst/>
          </a:prstGeom>
        </p:spPr>
        <p:txBody>
          <a:bodyPr>
            <a:noAutofit/>
          </a:bodyPr>
          <a:lstStyle>
            <a:lvl1pPr>
              <a:defRPr sz="1200"/>
            </a:lvl1pPr>
          </a:lstStyle>
          <a:p>
            <a:endParaRPr lang="id-ID"/>
          </a:p>
        </p:txBody>
      </p:sp>
      <p:sp>
        <p:nvSpPr>
          <p:cNvPr id="56" name="Picture Placeholder 52"/>
          <p:cNvSpPr>
            <a:spLocks noGrp="1"/>
          </p:cNvSpPr>
          <p:nvPr>
            <p:ph type="pic" sz="quarter" idx="13"/>
          </p:nvPr>
        </p:nvSpPr>
        <p:spPr>
          <a:xfrm>
            <a:off x="7425403" y="1445779"/>
            <a:ext cx="1169856" cy="1169856"/>
          </a:xfrm>
          <a:prstGeom prst="diamond">
            <a:avLst/>
          </a:prstGeom>
        </p:spPr>
        <p:txBody>
          <a:bodyPr>
            <a:noAutofit/>
          </a:bodyPr>
          <a:lstStyle>
            <a:lvl1pPr>
              <a:defRPr sz="1200"/>
            </a:lvl1pPr>
          </a:lstStyle>
          <a:p>
            <a:endParaRPr lang="id-ID"/>
          </a:p>
        </p:txBody>
      </p:sp>
      <p:sp>
        <p:nvSpPr>
          <p:cNvPr id="57" name="Picture Placeholder 52"/>
          <p:cNvSpPr>
            <a:spLocks noGrp="1"/>
          </p:cNvSpPr>
          <p:nvPr>
            <p:ph type="pic" sz="quarter" idx="14"/>
          </p:nvPr>
        </p:nvSpPr>
        <p:spPr>
          <a:xfrm>
            <a:off x="3326447" y="2951096"/>
            <a:ext cx="1169856" cy="1169856"/>
          </a:xfrm>
          <a:prstGeom prst="diamond">
            <a:avLst/>
          </a:prstGeom>
        </p:spPr>
        <p:txBody>
          <a:bodyPr>
            <a:noAutofit/>
          </a:bodyPr>
          <a:lstStyle>
            <a:lvl1pPr>
              <a:defRPr sz="1200"/>
            </a:lvl1pPr>
          </a:lstStyle>
          <a:p>
            <a:endParaRPr lang="id-ID"/>
          </a:p>
        </p:txBody>
      </p:sp>
      <p:sp>
        <p:nvSpPr>
          <p:cNvPr id="58" name="Picture Placeholder 52"/>
          <p:cNvSpPr>
            <a:spLocks noGrp="1"/>
          </p:cNvSpPr>
          <p:nvPr>
            <p:ph type="pic" sz="quarter" idx="15"/>
          </p:nvPr>
        </p:nvSpPr>
        <p:spPr>
          <a:xfrm>
            <a:off x="4692764" y="2951096"/>
            <a:ext cx="1169856" cy="1169856"/>
          </a:xfrm>
          <a:prstGeom prst="diamond">
            <a:avLst/>
          </a:prstGeom>
        </p:spPr>
        <p:txBody>
          <a:bodyPr>
            <a:noAutofit/>
          </a:bodyPr>
          <a:lstStyle>
            <a:lvl1pPr>
              <a:defRPr sz="1200"/>
            </a:lvl1pPr>
          </a:lstStyle>
          <a:p>
            <a:endParaRPr lang="id-ID"/>
          </a:p>
        </p:txBody>
      </p:sp>
      <p:sp>
        <p:nvSpPr>
          <p:cNvPr id="59" name="Picture Placeholder 52"/>
          <p:cNvSpPr>
            <a:spLocks noGrp="1"/>
          </p:cNvSpPr>
          <p:nvPr>
            <p:ph type="pic" sz="quarter" idx="16"/>
          </p:nvPr>
        </p:nvSpPr>
        <p:spPr>
          <a:xfrm>
            <a:off x="6059084" y="2951096"/>
            <a:ext cx="1169856" cy="1169856"/>
          </a:xfrm>
          <a:prstGeom prst="diamond">
            <a:avLst/>
          </a:prstGeom>
        </p:spPr>
        <p:txBody>
          <a:bodyPr>
            <a:noAutofit/>
          </a:bodyPr>
          <a:lstStyle>
            <a:lvl1pPr>
              <a:defRPr sz="1200"/>
            </a:lvl1pPr>
          </a:lstStyle>
          <a:p>
            <a:endParaRPr lang="id-ID"/>
          </a:p>
        </p:txBody>
      </p:sp>
      <p:sp>
        <p:nvSpPr>
          <p:cNvPr id="60" name="Picture Placeholder 52"/>
          <p:cNvSpPr>
            <a:spLocks noGrp="1"/>
          </p:cNvSpPr>
          <p:nvPr>
            <p:ph type="pic" sz="quarter" idx="17"/>
          </p:nvPr>
        </p:nvSpPr>
        <p:spPr>
          <a:xfrm>
            <a:off x="7425403" y="2951096"/>
            <a:ext cx="1169856" cy="1169856"/>
          </a:xfrm>
          <a:prstGeom prst="diamond">
            <a:avLst/>
          </a:prstGeom>
        </p:spPr>
        <p:txBody>
          <a:bodyPr>
            <a:noAutofit/>
          </a:bodyPr>
          <a:lstStyle>
            <a:lvl1pPr>
              <a:defRPr sz="1200"/>
            </a:lvl1pPr>
          </a:lstStyle>
          <a:p>
            <a:endParaRPr lang="id-ID"/>
          </a:p>
        </p:txBody>
      </p:sp>
      <p:sp>
        <p:nvSpPr>
          <p:cNvPr id="61" name="Picture Placeholder 52"/>
          <p:cNvSpPr>
            <a:spLocks noGrp="1"/>
          </p:cNvSpPr>
          <p:nvPr>
            <p:ph type="pic" sz="quarter" idx="18"/>
          </p:nvPr>
        </p:nvSpPr>
        <p:spPr>
          <a:xfrm>
            <a:off x="2585887" y="2136935"/>
            <a:ext cx="1292861" cy="1292861"/>
          </a:xfrm>
          <a:prstGeom prst="diamond">
            <a:avLst/>
          </a:prstGeom>
        </p:spPr>
        <p:txBody>
          <a:bodyPr>
            <a:noAutofit/>
          </a:bodyPr>
          <a:lstStyle>
            <a:lvl1pPr>
              <a:defRPr sz="1200"/>
            </a:lvl1pPr>
          </a:lstStyle>
          <a:p>
            <a:endParaRPr lang="id-ID"/>
          </a:p>
        </p:txBody>
      </p:sp>
      <p:sp>
        <p:nvSpPr>
          <p:cNvPr id="63" name="Picture Placeholder 52"/>
          <p:cNvSpPr>
            <a:spLocks noGrp="1"/>
          </p:cNvSpPr>
          <p:nvPr>
            <p:ph type="pic" sz="quarter" idx="19"/>
          </p:nvPr>
        </p:nvSpPr>
        <p:spPr>
          <a:xfrm>
            <a:off x="3946072" y="2136935"/>
            <a:ext cx="1292861" cy="1292861"/>
          </a:xfrm>
          <a:prstGeom prst="diamond">
            <a:avLst/>
          </a:prstGeom>
        </p:spPr>
        <p:txBody>
          <a:bodyPr>
            <a:noAutofit/>
          </a:bodyPr>
          <a:lstStyle>
            <a:lvl1pPr>
              <a:defRPr sz="1200"/>
            </a:lvl1pPr>
          </a:lstStyle>
          <a:p>
            <a:endParaRPr lang="id-ID"/>
          </a:p>
        </p:txBody>
      </p:sp>
      <p:sp>
        <p:nvSpPr>
          <p:cNvPr id="64" name="Picture Placeholder 52"/>
          <p:cNvSpPr>
            <a:spLocks noGrp="1"/>
          </p:cNvSpPr>
          <p:nvPr>
            <p:ph type="pic" sz="quarter" idx="20"/>
          </p:nvPr>
        </p:nvSpPr>
        <p:spPr>
          <a:xfrm>
            <a:off x="5306254" y="2136935"/>
            <a:ext cx="1292861" cy="1292861"/>
          </a:xfrm>
          <a:prstGeom prst="diamond">
            <a:avLst/>
          </a:prstGeom>
        </p:spPr>
        <p:txBody>
          <a:bodyPr>
            <a:noAutofit/>
          </a:bodyPr>
          <a:lstStyle>
            <a:lvl1pPr>
              <a:defRPr sz="1200"/>
            </a:lvl1pPr>
          </a:lstStyle>
          <a:p>
            <a:endParaRPr lang="id-ID"/>
          </a:p>
        </p:txBody>
      </p:sp>
      <p:sp>
        <p:nvSpPr>
          <p:cNvPr id="65" name="Picture Placeholder 52"/>
          <p:cNvSpPr>
            <a:spLocks noGrp="1"/>
          </p:cNvSpPr>
          <p:nvPr>
            <p:ph type="pic" sz="quarter" idx="21"/>
          </p:nvPr>
        </p:nvSpPr>
        <p:spPr>
          <a:xfrm>
            <a:off x="6679031" y="2136935"/>
            <a:ext cx="1292861" cy="1292861"/>
          </a:xfrm>
          <a:prstGeom prst="diamond">
            <a:avLst/>
          </a:prstGeom>
        </p:spPr>
        <p:txBody>
          <a:bodyPr>
            <a:noAutofit/>
          </a:bodyPr>
          <a:lstStyle>
            <a:lvl1pPr>
              <a:defRPr sz="1200"/>
            </a:lvl1pPr>
          </a:lstStyle>
          <a:p>
            <a:endParaRPr lang="id-ID"/>
          </a:p>
        </p:txBody>
      </p:sp>
      <p:sp>
        <p:nvSpPr>
          <p:cNvPr id="15" name="Picture Placeholder 52"/>
          <p:cNvSpPr>
            <a:spLocks noGrp="1"/>
          </p:cNvSpPr>
          <p:nvPr>
            <p:ph type="pic" sz="quarter" idx="22"/>
          </p:nvPr>
        </p:nvSpPr>
        <p:spPr>
          <a:xfrm>
            <a:off x="8051808" y="2136935"/>
            <a:ext cx="1292861" cy="1292861"/>
          </a:xfrm>
          <a:prstGeom prst="diamond">
            <a:avLst/>
          </a:prstGeom>
        </p:spPr>
        <p:txBody>
          <a:bodyPr>
            <a:noAutofit/>
          </a:bodyPr>
          <a:lstStyle>
            <a:lvl1pPr>
              <a:defRPr sz="1200"/>
            </a:lvl1pPr>
          </a:lstStyle>
          <a:p>
            <a:endParaRPr lang="id-ID"/>
          </a:p>
        </p:txBody>
      </p:sp>
      <p:sp>
        <p:nvSpPr>
          <p:cNvPr id="16" name="Hexagon 15"/>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Tree>
    <p:extLst>
      <p:ext uri="{BB962C8B-B14F-4D97-AF65-F5344CB8AC3E}">
        <p14:creationId xmlns:p14="http://schemas.microsoft.com/office/powerpoint/2010/main" val="1368362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6" name="Picture Placeholder 52"/>
          <p:cNvSpPr>
            <a:spLocks noGrp="1"/>
          </p:cNvSpPr>
          <p:nvPr>
            <p:ph type="pic" sz="quarter" idx="22"/>
          </p:nvPr>
        </p:nvSpPr>
        <p:spPr>
          <a:xfrm>
            <a:off x="7879713" y="1955279"/>
            <a:ext cx="1656173" cy="1656173"/>
          </a:xfrm>
          <a:prstGeom prst="diamond">
            <a:avLst/>
          </a:prstGeom>
        </p:spPr>
        <p:txBody>
          <a:bodyPr>
            <a:noAutofit/>
          </a:bodyPr>
          <a:lstStyle>
            <a:lvl1pPr>
              <a:defRPr sz="1200"/>
            </a:lvl1pPr>
          </a:lstStyle>
          <a:p>
            <a:endParaRPr lang="id-ID"/>
          </a:p>
        </p:txBody>
      </p:sp>
      <p:sp>
        <p:nvSpPr>
          <p:cNvPr id="16" name="Picture Placeholder 52"/>
          <p:cNvSpPr>
            <a:spLocks noGrp="1"/>
          </p:cNvSpPr>
          <p:nvPr>
            <p:ph type="pic" sz="quarter" idx="23"/>
          </p:nvPr>
        </p:nvSpPr>
        <p:spPr>
          <a:xfrm>
            <a:off x="6148885" y="1955279"/>
            <a:ext cx="1656173" cy="1656173"/>
          </a:xfrm>
          <a:prstGeom prst="diamond">
            <a:avLst/>
          </a:prstGeom>
        </p:spPr>
        <p:txBody>
          <a:bodyPr>
            <a:noAutofit/>
          </a:bodyPr>
          <a:lstStyle>
            <a:lvl1pPr>
              <a:defRPr sz="1200"/>
            </a:lvl1pPr>
          </a:lstStyle>
          <a:p>
            <a:endParaRPr lang="id-ID"/>
          </a:p>
        </p:txBody>
      </p:sp>
      <p:sp>
        <p:nvSpPr>
          <p:cNvPr id="17" name="Picture Placeholder 52"/>
          <p:cNvSpPr>
            <a:spLocks noGrp="1"/>
          </p:cNvSpPr>
          <p:nvPr>
            <p:ph type="pic" sz="quarter" idx="24"/>
          </p:nvPr>
        </p:nvSpPr>
        <p:spPr>
          <a:xfrm>
            <a:off x="4418057" y="1955279"/>
            <a:ext cx="1656173" cy="1656173"/>
          </a:xfrm>
          <a:prstGeom prst="diamond">
            <a:avLst/>
          </a:prstGeom>
        </p:spPr>
        <p:txBody>
          <a:bodyPr>
            <a:noAutofit/>
          </a:bodyPr>
          <a:lstStyle>
            <a:lvl1pPr>
              <a:defRPr sz="1200"/>
            </a:lvl1pPr>
          </a:lstStyle>
          <a:p>
            <a:endParaRPr lang="id-ID"/>
          </a:p>
        </p:txBody>
      </p:sp>
      <p:sp>
        <p:nvSpPr>
          <p:cNvPr id="18" name="Picture Placeholder 52"/>
          <p:cNvSpPr>
            <a:spLocks noGrp="1"/>
          </p:cNvSpPr>
          <p:nvPr>
            <p:ph type="pic" sz="quarter" idx="25"/>
          </p:nvPr>
        </p:nvSpPr>
        <p:spPr>
          <a:xfrm>
            <a:off x="2687229" y="1955279"/>
            <a:ext cx="1656173" cy="1656173"/>
          </a:xfrm>
          <a:prstGeom prst="diamond">
            <a:avLst/>
          </a:prstGeom>
        </p:spPr>
        <p:txBody>
          <a:bodyPr>
            <a:noAutofit/>
          </a:bodyPr>
          <a:lstStyle>
            <a:lvl1pPr>
              <a:defRPr sz="1200"/>
            </a:lvl1pPr>
          </a:lstStyle>
          <a:p>
            <a:endParaRPr lang="id-ID"/>
          </a:p>
        </p:txBody>
      </p:sp>
      <p:sp>
        <p:nvSpPr>
          <p:cNvPr id="19" name="Picture Placeholder 52"/>
          <p:cNvSpPr>
            <a:spLocks noGrp="1"/>
          </p:cNvSpPr>
          <p:nvPr>
            <p:ph type="pic" sz="quarter" idx="26"/>
          </p:nvPr>
        </p:nvSpPr>
        <p:spPr>
          <a:xfrm>
            <a:off x="7014299" y="1127192"/>
            <a:ext cx="1656173" cy="1656173"/>
          </a:xfrm>
          <a:prstGeom prst="diamond">
            <a:avLst/>
          </a:prstGeom>
        </p:spPr>
        <p:txBody>
          <a:bodyPr>
            <a:noAutofit/>
          </a:bodyPr>
          <a:lstStyle>
            <a:lvl1pPr>
              <a:defRPr sz="1200"/>
            </a:lvl1pPr>
          </a:lstStyle>
          <a:p>
            <a:endParaRPr lang="id-ID"/>
          </a:p>
        </p:txBody>
      </p:sp>
      <p:sp>
        <p:nvSpPr>
          <p:cNvPr id="20" name="Picture Placeholder 52"/>
          <p:cNvSpPr>
            <a:spLocks noGrp="1"/>
          </p:cNvSpPr>
          <p:nvPr>
            <p:ph type="pic" sz="quarter" idx="27"/>
          </p:nvPr>
        </p:nvSpPr>
        <p:spPr>
          <a:xfrm>
            <a:off x="5283471" y="1127192"/>
            <a:ext cx="1656173" cy="1656173"/>
          </a:xfrm>
          <a:prstGeom prst="diamond">
            <a:avLst/>
          </a:prstGeom>
        </p:spPr>
        <p:txBody>
          <a:bodyPr>
            <a:noAutofit/>
          </a:bodyPr>
          <a:lstStyle>
            <a:lvl1pPr>
              <a:defRPr sz="1200"/>
            </a:lvl1pPr>
          </a:lstStyle>
          <a:p>
            <a:endParaRPr lang="id-ID"/>
          </a:p>
        </p:txBody>
      </p:sp>
      <p:sp>
        <p:nvSpPr>
          <p:cNvPr id="21" name="Picture Placeholder 52"/>
          <p:cNvSpPr>
            <a:spLocks noGrp="1"/>
          </p:cNvSpPr>
          <p:nvPr>
            <p:ph type="pic" sz="quarter" idx="28"/>
          </p:nvPr>
        </p:nvSpPr>
        <p:spPr>
          <a:xfrm>
            <a:off x="3552643" y="1127192"/>
            <a:ext cx="1656173" cy="1656173"/>
          </a:xfrm>
          <a:prstGeom prst="diamond">
            <a:avLst/>
          </a:prstGeom>
        </p:spPr>
        <p:txBody>
          <a:bodyPr>
            <a:noAutofit/>
          </a:bodyPr>
          <a:lstStyle>
            <a:lvl1pPr>
              <a:defRPr sz="1200"/>
            </a:lvl1pPr>
          </a:lstStyle>
          <a:p>
            <a:endParaRPr lang="id-ID"/>
          </a:p>
        </p:txBody>
      </p:sp>
      <p:sp>
        <p:nvSpPr>
          <p:cNvPr id="22" name="Picture Placeholder 52"/>
          <p:cNvSpPr>
            <a:spLocks noGrp="1"/>
          </p:cNvSpPr>
          <p:nvPr>
            <p:ph type="pic" sz="quarter" idx="29"/>
          </p:nvPr>
        </p:nvSpPr>
        <p:spPr>
          <a:xfrm>
            <a:off x="7014299" y="2792051"/>
            <a:ext cx="1656173" cy="1656173"/>
          </a:xfrm>
          <a:prstGeom prst="diamond">
            <a:avLst/>
          </a:prstGeom>
        </p:spPr>
        <p:txBody>
          <a:bodyPr>
            <a:noAutofit/>
          </a:bodyPr>
          <a:lstStyle>
            <a:lvl1pPr>
              <a:defRPr sz="1200"/>
            </a:lvl1pPr>
          </a:lstStyle>
          <a:p>
            <a:endParaRPr lang="id-ID"/>
          </a:p>
        </p:txBody>
      </p:sp>
      <p:sp>
        <p:nvSpPr>
          <p:cNvPr id="23" name="Picture Placeholder 52"/>
          <p:cNvSpPr>
            <a:spLocks noGrp="1"/>
          </p:cNvSpPr>
          <p:nvPr>
            <p:ph type="pic" sz="quarter" idx="30"/>
          </p:nvPr>
        </p:nvSpPr>
        <p:spPr>
          <a:xfrm>
            <a:off x="5283471" y="2792051"/>
            <a:ext cx="1656173" cy="1656173"/>
          </a:xfrm>
          <a:prstGeom prst="diamond">
            <a:avLst/>
          </a:prstGeom>
        </p:spPr>
        <p:txBody>
          <a:bodyPr>
            <a:noAutofit/>
          </a:bodyPr>
          <a:lstStyle>
            <a:lvl1pPr>
              <a:defRPr sz="1200"/>
            </a:lvl1pPr>
          </a:lstStyle>
          <a:p>
            <a:endParaRPr lang="id-ID"/>
          </a:p>
        </p:txBody>
      </p:sp>
      <p:sp>
        <p:nvSpPr>
          <p:cNvPr id="24" name="Picture Placeholder 52"/>
          <p:cNvSpPr>
            <a:spLocks noGrp="1"/>
          </p:cNvSpPr>
          <p:nvPr>
            <p:ph type="pic" sz="quarter" idx="31"/>
          </p:nvPr>
        </p:nvSpPr>
        <p:spPr>
          <a:xfrm>
            <a:off x="3552643" y="2792051"/>
            <a:ext cx="1656173" cy="1656173"/>
          </a:xfrm>
          <a:prstGeom prst="diamond">
            <a:avLst/>
          </a:prstGeom>
        </p:spPr>
        <p:txBody>
          <a:bodyPr>
            <a:noAutofit/>
          </a:bodyPr>
          <a:lstStyle>
            <a:lvl1pPr>
              <a:defRPr sz="1200"/>
            </a:lvl1pPr>
          </a:lstStyle>
          <a:p>
            <a:endParaRPr lang="id-ID"/>
          </a:p>
        </p:txBody>
      </p:sp>
      <p:sp>
        <p:nvSpPr>
          <p:cNvPr id="12" name="Hexagon 11"/>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Tree>
    <p:extLst>
      <p:ext uri="{BB962C8B-B14F-4D97-AF65-F5344CB8AC3E}">
        <p14:creationId xmlns:p14="http://schemas.microsoft.com/office/powerpoint/2010/main" val="224457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9"/>
          <p:cNvSpPr>
            <a:spLocks noGrp="1"/>
          </p:cNvSpPr>
          <p:nvPr>
            <p:ph type="pic" sz="quarter" idx="11"/>
          </p:nvPr>
        </p:nvSpPr>
        <p:spPr>
          <a:xfrm>
            <a:off x="6134100" y="3298113"/>
            <a:ext cx="4838700" cy="2684463"/>
          </a:xfrm>
          <a:ln>
            <a:noFill/>
          </a:ln>
        </p:spPr>
        <p:txBody>
          <a:bodyPr/>
          <a:lstStyle/>
          <a:p>
            <a:endParaRPr lang="en-US"/>
          </a:p>
        </p:txBody>
      </p:sp>
      <p:sp>
        <p:nvSpPr>
          <p:cNvPr id="10" name="Picture Placeholder 9"/>
          <p:cNvSpPr>
            <a:spLocks noGrp="1"/>
          </p:cNvSpPr>
          <p:nvPr>
            <p:ph type="pic" sz="quarter" idx="10"/>
          </p:nvPr>
        </p:nvSpPr>
        <p:spPr>
          <a:xfrm>
            <a:off x="6134100" y="512613"/>
            <a:ext cx="4838700" cy="2684463"/>
          </a:xfrm>
          <a:ln>
            <a:noFill/>
          </a:ln>
        </p:spPr>
        <p:txBody>
          <a:bodyPr/>
          <a:lstStyle/>
          <a:p>
            <a:endParaRPr lang="en-US"/>
          </a:p>
        </p:txBody>
      </p:sp>
      <p:sp>
        <p:nvSpPr>
          <p:cNvPr id="5" name="Hexagon 4"/>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userDrawn="1"/>
        </p:nvSpPr>
        <p:spPr>
          <a:xfrm>
            <a:off x="1257300" y="512613"/>
            <a:ext cx="4838700" cy="268446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9"/>
          <p:cNvSpPr>
            <a:spLocks noGrp="1"/>
          </p:cNvSpPr>
          <p:nvPr>
            <p:ph type="pic" sz="quarter" idx="12"/>
          </p:nvPr>
        </p:nvSpPr>
        <p:spPr>
          <a:xfrm>
            <a:off x="1257300" y="3298113"/>
            <a:ext cx="4838700" cy="2684463"/>
          </a:xfrm>
          <a:ln>
            <a:noFill/>
          </a:ln>
        </p:spPr>
        <p:txBody>
          <a:bodyPr/>
          <a:lstStyle/>
          <a:p>
            <a:endParaRPr lang="en-US"/>
          </a:p>
        </p:txBody>
      </p:sp>
      <p:sp>
        <p:nvSpPr>
          <p:cNvPr id="8" name="TextBox 7"/>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Tree>
    <p:extLst>
      <p:ext uri="{BB962C8B-B14F-4D97-AF65-F5344CB8AC3E}">
        <p14:creationId xmlns:p14="http://schemas.microsoft.com/office/powerpoint/2010/main" val="369928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247438" y="2336800"/>
            <a:ext cx="4724637" cy="3564758"/>
          </a:xfrm>
        </p:spPr>
        <p:txBody>
          <a:bodyPr/>
          <a:lstStyle/>
          <a:p>
            <a:endParaRPr lang="id-ID"/>
          </a:p>
        </p:txBody>
      </p:sp>
      <p:sp>
        <p:nvSpPr>
          <p:cNvPr id="11" name="Picture Placeholder 8"/>
          <p:cNvSpPr>
            <a:spLocks noGrp="1"/>
          </p:cNvSpPr>
          <p:nvPr>
            <p:ph type="pic" sz="quarter" idx="11"/>
          </p:nvPr>
        </p:nvSpPr>
        <p:spPr>
          <a:xfrm>
            <a:off x="6230701" y="2336800"/>
            <a:ext cx="4724637" cy="3564758"/>
          </a:xfrm>
        </p:spPr>
        <p:txBody>
          <a:bodyPr/>
          <a:lstStyle/>
          <a:p>
            <a:endParaRPr lang="id-ID"/>
          </a:p>
        </p:txBody>
      </p:sp>
      <p:grpSp>
        <p:nvGrpSpPr>
          <p:cNvPr id="12" name="Group 11"/>
          <p:cNvGrpSpPr/>
          <p:nvPr userDrawn="1"/>
        </p:nvGrpSpPr>
        <p:grpSpPr>
          <a:xfrm>
            <a:off x="-14183" y="4613290"/>
            <a:ext cx="3446633" cy="2746176"/>
            <a:chOff x="-14183" y="4613290"/>
            <a:chExt cx="3446633" cy="2746176"/>
          </a:xfrm>
        </p:grpSpPr>
        <p:sp>
          <p:nvSpPr>
            <p:cNvPr id="13" name="Freeform 67"/>
            <p:cNvSpPr>
              <a:spLocks/>
            </p:cNvSpPr>
            <p:nvPr/>
          </p:nvSpPr>
          <p:spPr bwMode="auto">
            <a:xfrm rot="5400000">
              <a:off x="-74464" y="6401054"/>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8"/>
            <p:cNvSpPr>
              <a:spLocks/>
            </p:cNvSpPr>
            <p:nvPr/>
          </p:nvSpPr>
          <p:spPr bwMode="auto">
            <a:xfrm rot="5400000">
              <a:off x="-74464" y="6430435"/>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9"/>
            <p:cNvSpPr>
              <a:spLocks/>
            </p:cNvSpPr>
            <p:nvPr/>
          </p:nvSpPr>
          <p:spPr bwMode="auto">
            <a:xfrm rot="5400000">
              <a:off x="-76238" y="5935779"/>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0"/>
            <p:cNvSpPr>
              <a:spLocks/>
            </p:cNvSpPr>
            <p:nvPr/>
          </p:nvSpPr>
          <p:spPr bwMode="auto">
            <a:xfrm rot="5400000">
              <a:off x="-74464" y="5430486"/>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0"/>
            <p:cNvSpPr>
              <a:spLocks/>
            </p:cNvSpPr>
            <p:nvPr/>
          </p:nvSpPr>
          <p:spPr bwMode="auto">
            <a:xfrm rot="5400000">
              <a:off x="787194" y="6397508"/>
              <a:ext cx="999949" cy="865205"/>
            </a:xfrm>
            <a:custGeom>
              <a:avLst/>
              <a:gdLst>
                <a:gd name="T0" fmla="*/ 282 w 282"/>
                <a:gd name="T1" fmla="*/ 0 h 244"/>
                <a:gd name="T2" fmla="*/ 0 w 282"/>
                <a:gd name="T3" fmla="*/ 0 h 244"/>
                <a:gd name="T4" fmla="*/ 139 w 282"/>
                <a:gd name="T5" fmla="*/ 244 h 244"/>
                <a:gd name="T6" fmla="*/ 282 w 282"/>
                <a:gd name="T7" fmla="*/ 0 h 244"/>
              </a:gdLst>
              <a:ahLst/>
              <a:cxnLst>
                <a:cxn ang="0">
                  <a:pos x="T0" y="T1"/>
                </a:cxn>
                <a:cxn ang="0">
                  <a:pos x="T2" y="T3"/>
                </a:cxn>
                <a:cxn ang="0">
                  <a:pos x="T4" y="T5"/>
                </a:cxn>
                <a:cxn ang="0">
                  <a:pos x="T6" y="T7"/>
                </a:cxn>
              </a:cxnLst>
              <a:rect l="0" t="0" r="r" b="b"/>
              <a:pathLst>
                <a:path w="282" h="244">
                  <a:moveTo>
                    <a:pt x="282" y="0"/>
                  </a:moveTo>
                  <a:lnTo>
                    <a:pt x="0" y="0"/>
                  </a:lnTo>
                  <a:lnTo>
                    <a:pt x="139" y="244"/>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1"/>
            <p:cNvSpPr>
              <a:spLocks/>
            </p:cNvSpPr>
            <p:nvPr/>
          </p:nvSpPr>
          <p:spPr bwMode="auto">
            <a:xfrm rot="5400000">
              <a:off x="787194" y="6426889"/>
              <a:ext cx="999949" cy="865205"/>
            </a:xfrm>
            <a:custGeom>
              <a:avLst/>
              <a:gdLst>
                <a:gd name="T0" fmla="*/ 282 w 282"/>
                <a:gd name="T1" fmla="*/ 244 h 244"/>
                <a:gd name="T2" fmla="*/ 143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3"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82"/>
            <p:cNvSpPr>
              <a:spLocks/>
            </p:cNvSpPr>
            <p:nvPr/>
          </p:nvSpPr>
          <p:spPr bwMode="auto">
            <a:xfrm rot="5400000">
              <a:off x="785420" y="5932233"/>
              <a:ext cx="1003496" cy="865205"/>
            </a:xfrm>
            <a:custGeom>
              <a:avLst/>
              <a:gdLst>
                <a:gd name="T0" fmla="*/ 283 w 283"/>
                <a:gd name="T1" fmla="*/ 0 h 244"/>
                <a:gd name="T2" fmla="*/ 0 w 283"/>
                <a:gd name="T3" fmla="*/ 0 h 244"/>
                <a:gd name="T4" fmla="*/ 140 w 283"/>
                <a:gd name="T5" fmla="*/ 244 h 244"/>
                <a:gd name="T6" fmla="*/ 283 w 283"/>
                <a:gd name="T7" fmla="*/ 0 h 244"/>
              </a:gdLst>
              <a:ahLst/>
              <a:cxnLst>
                <a:cxn ang="0">
                  <a:pos x="T0" y="T1"/>
                </a:cxn>
                <a:cxn ang="0">
                  <a:pos x="T2" y="T3"/>
                </a:cxn>
                <a:cxn ang="0">
                  <a:pos x="T4" y="T5"/>
                </a:cxn>
                <a:cxn ang="0">
                  <a:pos x="T6" y="T7"/>
                </a:cxn>
              </a:cxnLst>
              <a:rect l="0" t="0" r="r" b="b"/>
              <a:pathLst>
                <a:path w="283" h="244">
                  <a:moveTo>
                    <a:pt x="283" y="0"/>
                  </a:moveTo>
                  <a:lnTo>
                    <a:pt x="0" y="0"/>
                  </a:lnTo>
                  <a:lnTo>
                    <a:pt x="140" y="244"/>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83"/>
            <p:cNvSpPr>
              <a:spLocks/>
            </p:cNvSpPr>
            <p:nvPr/>
          </p:nvSpPr>
          <p:spPr bwMode="auto">
            <a:xfrm rot="5400000">
              <a:off x="787194" y="5426940"/>
              <a:ext cx="999949" cy="865205"/>
            </a:xfrm>
            <a:custGeom>
              <a:avLst/>
              <a:gdLst>
                <a:gd name="T0" fmla="*/ 282 w 282"/>
                <a:gd name="T1" fmla="*/ 244 h 244"/>
                <a:gd name="T2" fmla="*/ 142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2"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92"/>
            <p:cNvSpPr>
              <a:spLocks/>
            </p:cNvSpPr>
            <p:nvPr/>
          </p:nvSpPr>
          <p:spPr bwMode="auto">
            <a:xfrm rot="5400000">
              <a:off x="1648852" y="6401054"/>
              <a:ext cx="999949" cy="858113"/>
            </a:xfrm>
            <a:custGeom>
              <a:avLst/>
              <a:gdLst>
                <a:gd name="T0" fmla="*/ 282 w 282"/>
                <a:gd name="T1" fmla="*/ 242 h 242"/>
                <a:gd name="T2" fmla="*/ 139 w 282"/>
                <a:gd name="T3" fmla="*/ 0 h 242"/>
                <a:gd name="T4" fmla="*/ 0 w 282"/>
                <a:gd name="T5" fmla="*/ 242 h 242"/>
                <a:gd name="T6" fmla="*/ 282 w 282"/>
                <a:gd name="T7" fmla="*/ 242 h 242"/>
              </a:gdLst>
              <a:ahLst/>
              <a:cxnLst>
                <a:cxn ang="0">
                  <a:pos x="T0" y="T1"/>
                </a:cxn>
                <a:cxn ang="0">
                  <a:pos x="T2" y="T3"/>
                </a:cxn>
                <a:cxn ang="0">
                  <a:pos x="T4" y="T5"/>
                </a:cxn>
                <a:cxn ang="0">
                  <a:pos x="T6" y="T7"/>
                </a:cxn>
              </a:cxnLst>
              <a:rect l="0" t="0" r="r" b="b"/>
              <a:pathLst>
                <a:path w="282" h="242">
                  <a:moveTo>
                    <a:pt x="282" y="242"/>
                  </a:moveTo>
                  <a:lnTo>
                    <a:pt x="139" y="0"/>
                  </a:lnTo>
                  <a:lnTo>
                    <a:pt x="0" y="242"/>
                  </a:lnTo>
                  <a:lnTo>
                    <a:pt x="282"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3"/>
            <p:cNvSpPr>
              <a:spLocks/>
            </p:cNvSpPr>
            <p:nvPr/>
          </p:nvSpPr>
          <p:spPr bwMode="auto">
            <a:xfrm rot="5400000">
              <a:off x="1648852" y="6430435"/>
              <a:ext cx="999949" cy="858113"/>
            </a:xfrm>
            <a:custGeom>
              <a:avLst/>
              <a:gdLst>
                <a:gd name="T0" fmla="*/ 282 w 282"/>
                <a:gd name="T1" fmla="*/ 0 h 242"/>
                <a:gd name="T2" fmla="*/ 0 w 282"/>
                <a:gd name="T3" fmla="*/ 0 h 242"/>
                <a:gd name="T4" fmla="*/ 143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3"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4"/>
            <p:cNvSpPr>
              <a:spLocks/>
            </p:cNvSpPr>
            <p:nvPr/>
          </p:nvSpPr>
          <p:spPr bwMode="auto">
            <a:xfrm rot="5400000">
              <a:off x="1647079" y="5935779"/>
              <a:ext cx="1003496" cy="858113"/>
            </a:xfrm>
            <a:custGeom>
              <a:avLst/>
              <a:gdLst>
                <a:gd name="T0" fmla="*/ 283 w 283"/>
                <a:gd name="T1" fmla="*/ 242 h 242"/>
                <a:gd name="T2" fmla="*/ 140 w 283"/>
                <a:gd name="T3" fmla="*/ 0 h 242"/>
                <a:gd name="T4" fmla="*/ 0 w 283"/>
                <a:gd name="T5" fmla="*/ 242 h 242"/>
                <a:gd name="T6" fmla="*/ 283 w 283"/>
                <a:gd name="T7" fmla="*/ 242 h 242"/>
              </a:gdLst>
              <a:ahLst/>
              <a:cxnLst>
                <a:cxn ang="0">
                  <a:pos x="T0" y="T1"/>
                </a:cxn>
                <a:cxn ang="0">
                  <a:pos x="T2" y="T3"/>
                </a:cxn>
                <a:cxn ang="0">
                  <a:pos x="T4" y="T5"/>
                </a:cxn>
                <a:cxn ang="0">
                  <a:pos x="T6" y="T7"/>
                </a:cxn>
              </a:cxnLst>
              <a:rect l="0" t="0" r="r" b="b"/>
              <a:pathLst>
                <a:path w="283" h="242">
                  <a:moveTo>
                    <a:pt x="283" y="242"/>
                  </a:moveTo>
                  <a:lnTo>
                    <a:pt x="140" y="0"/>
                  </a:lnTo>
                  <a:lnTo>
                    <a:pt x="0" y="242"/>
                  </a:lnTo>
                  <a:lnTo>
                    <a:pt x="28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5"/>
            <p:cNvSpPr>
              <a:spLocks/>
            </p:cNvSpPr>
            <p:nvPr/>
          </p:nvSpPr>
          <p:spPr bwMode="auto">
            <a:xfrm rot="5400000">
              <a:off x="1648852" y="5430486"/>
              <a:ext cx="999949" cy="858113"/>
            </a:xfrm>
            <a:custGeom>
              <a:avLst/>
              <a:gdLst>
                <a:gd name="T0" fmla="*/ 282 w 282"/>
                <a:gd name="T1" fmla="*/ 0 h 242"/>
                <a:gd name="T2" fmla="*/ 0 w 282"/>
                <a:gd name="T3" fmla="*/ 0 h 242"/>
                <a:gd name="T4" fmla="*/ 142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2"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04"/>
            <p:cNvSpPr>
              <a:spLocks/>
            </p:cNvSpPr>
            <p:nvPr/>
          </p:nvSpPr>
          <p:spPr bwMode="auto">
            <a:xfrm rot="5400000">
              <a:off x="2505192" y="6432208"/>
              <a:ext cx="999949" cy="854567"/>
            </a:xfrm>
            <a:custGeom>
              <a:avLst/>
              <a:gdLst>
                <a:gd name="T0" fmla="*/ 282 w 282"/>
                <a:gd name="T1" fmla="*/ 241 h 241"/>
                <a:gd name="T2" fmla="*/ 143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3"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05"/>
            <p:cNvSpPr>
              <a:spLocks/>
            </p:cNvSpPr>
            <p:nvPr/>
          </p:nvSpPr>
          <p:spPr bwMode="auto">
            <a:xfrm rot="5400000">
              <a:off x="2503418" y="5937553"/>
              <a:ext cx="1003496" cy="854567"/>
            </a:xfrm>
            <a:custGeom>
              <a:avLst/>
              <a:gdLst>
                <a:gd name="T0" fmla="*/ 283 w 283"/>
                <a:gd name="T1" fmla="*/ 0 h 241"/>
                <a:gd name="T2" fmla="*/ 0 w 283"/>
                <a:gd name="T3" fmla="*/ 0 h 241"/>
                <a:gd name="T4" fmla="*/ 140 w 283"/>
                <a:gd name="T5" fmla="*/ 241 h 241"/>
                <a:gd name="T6" fmla="*/ 283 w 283"/>
                <a:gd name="T7" fmla="*/ 0 h 241"/>
              </a:gdLst>
              <a:ahLst/>
              <a:cxnLst>
                <a:cxn ang="0">
                  <a:pos x="T0" y="T1"/>
                </a:cxn>
                <a:cxn ang="0">
                  <a:pos x="T2" y="T3"/>
                </a:cxn>
                <a:cxn ang="0">
                  <a:pos x="T4" y="T5"/>
                </a:cxn>
                <a:cxn ang="0">
                  <a:pos x="T6" y="T7"/>
                </a:cxn>
              </a:cxnLst>
              <a:rect l="0" t="0" r="r" b="b"/>
              <a:pathLst>
                <a:path w="283" h="241">
                  <a:moveTo>
                    <a:pt x="283" y="0"/>
                  </a:moveTo>
                  <a:lnTo>
                    <a:pt x="0" y="0"/>
                  </a:lnTo>
                  <a:lnTo>
                    <a:pt x="140" y="241"/>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06"/>
            <p:cNvSpPr>
              <a:spLocks/>
            </p:cNvSpPr>
            <p:nvPr/>
          </p:nvSpPr>
          <p:spPr bwMode="auto">
            <a:xfrm rot="5400000">
              <a:off x="2505192" y="5432259"/>
              <a:ext cx="999949" cy="854567"/>
            </a:xfrm>
            <a:custGeom>
              <a:avLst/>
              <a:gdLst>
                <a:gd name="T0" fmla="*/ 282 w 282"/>
                <a:gd name="T1" fmla="*/ 241 h 241"/>
                <a:gd name="T2" fmla="*/ 142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2"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rot="5400000">
              <a:off x="-86874" y="5687888"/>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rot="5400000">
              <a:off x="-79783" y="5191275"/>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rot="5400000">
              <a:off x="-78009" y="4685981"/>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Hexagon 30"/>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TextBox 31"/>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
        <p:nvSpPr>
          <p:cNvPr id="33" name="Title Placeholder 1"/>
          <p:cNvSpPr>
            <a:spLocks noGrp="1"/>
          </p:cNvSpPr>
          <p:nvPr>
            <p:ph type="title"/>
          </p:nvPr>
        </p:nvSpPr>
        <p:spPr>
          <a:xfrm>
            <a:off x="3383372" y="801063"/>
            <a:ext cx="5425257" cy="581172"/>
          </a:xfrm>
          <a:prstGeom prst="rect">
            <a:avLst/>
          </a:prstGeom>
        </p:spPr>
        <p:txBody>
          <a:bodyPr vert="horz" lIns="91440" tIns="45720" rIns="91440" bIns="45720" rtlCol="0" anchor="ctr">
            <a:noAutofit/>
          </a:bodyPr>
          <a:lstStyle>
            <a:lvl1pPr algn="ctr">
              <a:defRPr sz="3600">
                <a:solidFill>
                  <a:schemeClr val="bg1">
                    <a:lumMod val="50000"/>
                  </a:schemeClr>
                </a:solidFill>
                <a:latin typeface="Bebas Neue" panose="020B0606020202050201" pitchFamily="34" charset="0"/>
              </a:defRPr>
            </a:lvl1pPr>
          </a:lstStyle>
          <a:p>
            <a:r>
              <a:rPr lang="en-US" dirty="0"/>
              <a:t>Click to edit Master title style</a:t>
            </a:r>
          </a:p>
        </p:txBody>
      </p:sp>
      <p:sp>
        <p:nvSpPr>
          <p:cNvPr id="34" name="Text Placeholder 5"/>
          <p:cNvSpPr>
            <a:spLocks noGrp="1"/>
          </p:cNvSpPr>
          <p:nvPr>
            <p:ph type="body" sz="quarter" idx="12" hasCustomPrompt="1"/>
          </p:nvPr>
        </p:nvSpPr>
        <p:spPr>
          <a:xfrm>
            <a:off x="4466659" y="1318552"/>
            <a:ext cx="3258683" cy="244475"/>
          </a:xfrm>
        </p:spPr>
        <p:txBody>
          <a:bodyPr>
            <a:noAutofit/>
          </a:bodyPr>
          <a:lstStyle>
            <a:lvl1pPr marL="0" indent="0" algn="ctr">
              <a:buNone/>
              <a:defRPr sz="1200" b="1" baseline="0">
                <a:solidFill>
                  <a:schemeClr val="bg1">
                    <a:lumMod val="50000"/>
                  </a:schemeClr>
                </a:solidFill>
              </a:defRPr>
            </a:lvl1pPr>
          </a:lstStyle>
          <a:p>
            <a:pPr lvl="0"/>
            <a:r>
              <a:rPr lang="id-ID" dirty="0"/>
              <a:t>Put your great subtitle here</a:t>
            </a:r>
            <a:endParaRPr lang="en-US" dirty="0"/>
          </a:p>
        </p:txBody>
      </p:sp>
      <p:grpSp>
        <p:nvGrpSpPr>
          <p:cNvPr id="35" name="Group 34"/>
          <p:cNvGrpSpPr/>
          <p:nvPr userDrawn="1"/>
        </p:nvGrpSpPr>
        <p:grpSpPr>
          <a:xfrm>
            <a:off x="5663147" y="169299"/>
            <a:ext cx="865706" cy="594932"/>
            <a:chOff x="4705754" y="-85867"/>
            <a:chExt cx="2827470" cy="1943100"/>
          </a:xfrm>
        </p:grpSpPr>
        <p:grpSp>
          <p:nvGrpSpPr>
            <p:cNvPr id="36" name="Group 35"/>
            <p:cNvGrpSpPr/>
            <p:nvPr/>
          </p:nvGrpSpPr>
          <p:grpSpPr>
            <a:xfrm rot="10800000">
              <a:off x="5278633" y="-85867"/>
              <a:ext cx="2254591" cy="1943100"/>
              <a:chOff x="308778" y="0"/>
              <a:chExt cx="3521202" cy="3034718"/>
            </a:xfrm>
          </p:grpSpPr>
          <p:sp>
            <p:nvSpPr>
              <p:cNvPr id="40" name="Freeform 39"/>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rot="10800000">
              <a:off x="4705754" y="714233"/>
              <a:ext cx="1326229" cy="1143000"/>
              <a:chOff x="308778" y="0"/>
              <a:chExt cx="3521202" cy="3034718"/>
            </a:xfrm>
          </p:grpSpPr>
          <p:sp>
            <p:nvSpPr>
              <p:cNvPr id="38" name="Freeform 37"/>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2" name="Straight Connector 41"/>
          <p:cNvCxnSpPr/>
          <p:nvPr userDrawn="1"/>
        </p:nvCxnSpPr>
        <p:spPr>
          <a:xfrm>
            <a:off x="5178056" y="1339702"/>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5181600" y="769088"/>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82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par>
                                <p:cTn id="8" presetID="16" presetClass="entr" presetSubtype="37"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outVertical)">
                                      <p:cBhvr>
                                        <p:cTn id="10" dur="500"/>
                                        <p:tgtEl>
                                          <p:spTgt spid="42"/>
                                        </p:tgtEl>
                                      </p:cBhvr>
                                    </p:animEffect>
                                  </p:childTnLst>
                                </p:cTn>
                              </p:par>
                              <p:par>
                                <p:cTn id="11" presetID="22" presetClass="entr" presetSubtype="4" fill="hold" nodeType="withEffect">
                                  <p:stCondLst>
                                    <p:cond delay="20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fade">
                                      <p:cBhvr>
                                        <p:cTn id="19"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build="p">
        <p:tmplLst>
          <p:tmpl lvl="1">
            <p:tnLst>
              <p:par>
                <p:cTn presetID="10" presetClass="entr" presetSubtype="0" fill="hold" nodeType="withEffect">
                  <p:stCondLst>
                    <p:cond delay="3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grpSp>
        <p:nvGrpSpPr>
          <p:cNvPr id="20" name="Group 19"/>
          <p:cNvGrpSpPr/>
          <p:nvPr userDrawn="1"/>
        </p:nvGrpSpPr>
        <p:grpSpPr>
          <a:xfrm>
            <a:off x="-14183" y="4613290"/>
            <a:ext cx="3446633" cy="2746176"/>
            <a:chOff x="-14183" y="4613290"/>
            <a:chExt cx="3446633" cy="2746176"/>
          </a:xfrm>
        </p:grpSpPr>
        <p:sp>
          <p:nvSpPr>
            <p:cNvPr id="22" name="Freeform 67"/>
            <p:cNvSpPr>
              <a:spLocks/>
            </p:cNvSpPr>
            <p:nvPr/>
          </p:nvSpPr>
          <p:spPr bwMode="auto">
            <a:xfrm rot="5400000">
              <a:off x="-74464" y="6401054"/>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8"/>
            <p:cNvSpPr>
              <a:spLocks/>
            </p:cNvSpPr>
            <p:nvPr/>
          </p:nvSpPr>
          <p:spPr bwMode="auto">
            <a:xfrm rot="5400000">
              <a:off x="-74464" y="6430435"/>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9"/>
            <p:cNvSpPr>
              <a:spLocks/>
            </p:cNvSpPr>
            <p:nvPr/>
          </p:nvSpPr>
          <p:spPr bwMode="auto">
            <a:xfrm rot="5400000">
              <a:off x="-76238" y="5935779"/>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0"/>
            <p:cNvSpPr>
              <a:spLocks/>
            </p:cNvSpPr>
            <p:nvPr/>
          </p:nvSpPr>
          <p:spPr bwMode="auto">
            <a:xfrm rot="5400000">
              <a:off x="-74464" y="5430486"/>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0"/>
            <p:cNvSpPr>
              <a:spLocks/>
            </p:cNvSpPr>
            <p:nvPr/>
          </p:nvSpPr>
          <p:spPr bwMode="auto">
            <a:xfrm rot="5400000">
              <a:off x="787194" y="6397508"/>
              <a:ext cx="999949" cy="865205"/>
            </a:xfrm>
            <a:custGeom>
              <a:avLst/>
              <a:gdLst>
                <a:gd name="T0" fmla="*/ 282 w 282"/>
                <a:gd name="T1" fmla="*/ 0 h 244"/>
                <a:gd name="T2" fmla="*/ 0 w 282"/>
                <a:gd name="T3" fmla="*/ 0 h 244"/>
                <a:gd name="T4" fmla="*/ 139 w 282"/>
                <a:gd name="T5" fmla="*/ 244 h 244"/>
                <a:gd name="T6" fmla="*/ 282 w 282"/>
                <a:gd name="T7" fmla="*/ 0 h 244"/>
              </a:gdLst>
              <a:ahLst/>
              <a:cxnLst>
                <a:cxn ang="0">
                  <a:pos x="T0" y="T1"/>
                </a:cxn>
                <a:cxn ang="0">
                  <a:pos x="T2" y="T3"/>
                </a:cxn>
                <a:cxn ang="0">
                  <a:pos x="T4" y="T5"/>
                </a:cxn>
                <a:cxn ang="0">
                  <a:pos x="T6" y="T7"/>
                </a:cxn>
              </a:cxnLst>
              <a:rect l="0" t="0" r="r" b="b"/>
              <a:pathLst>
                <a:path w="282" h="244">
                  <a:moveTo>
                    <a:pt x="282" y="0"/>
                  </a:moveTo>
                  <a:lnTo>
                    <a:pt x="0" y="0"/>
                  </a:lnTo>
                  <a:lnTo>
                    <a:pt x="139" y="244"/>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1"/>
            <p:cNvSpPr>
              <a:spLocks/>
            </p:cNvSpPr>
            <p:nvPr/>
          </p:nvSpPr>
          <p:spPr bwMode="auto">
            <a:xfrm rot="5400000">
              <a:off x="787194" y="6426889"/>
              <a:ext cx="999949" cy="865205"/>
            </a:xfrm>
            <a:custGeom>
              <a:avLst/>
              <a:gdLst>
                <a:gd name="T0" fmla="*/ 282 w 282"/>
                <a:gd name="T1" fmla="*/ 244 h 244"/>
                <a:gd name="T2" fmla="*/ 143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3"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2"/>
            <p:cNvSpPr>
              <a:spLocks/>
            </p:cNvSpPr>
            <p:nvPr/>
          </p:nvSpPr>
          <p:spPr bwMode="auto">
            <a:xfrm rot="5400000">
              <a:off x="785420" y="5932233"/>
              <a:ext cx="1003496" cy="865205"/>
            </a:xfrm>
            <a:custGeom>
              <a:avLst/>
              <a:gdLst>
                <a:gd name="T0" fmla="*/ 283 w 283"/>
                <a:gd name="T1" fmla="*/ 0 h 244"/>
                <a:gd name="T2" fmla="*/ 0 w 283"/>
                <a:gd name="T3" fmla="*/ 0 h 244"/>
                <a:gd name="T4" fmla="*/ 140 w 283"/>
                <a:gd name="T5" fmla="*/ 244 h 244"/>
                <a:gd name="T6" fmla="*/ 283 w 283"/>
                <a:gd name="T7" fmla="*/ 0 h 244"/>
              </a:gdLst>
              <a:ahLst/>
              <a:cxnLst>
                <a:cxn ang="0">
                  <a:pos x="T0" y="T1"/>
                </a:cxn>
                <a:cxn ang="0">
                  <a:pos x="T2" y="T3"/>
                </a:cxn>
                <a:cxn ang="0">
                  <a:pos x="T4" y="T5"/>
                </a:cxn>
                <a:cxn ang="0">
                  <a:pos x="T6" y="T7"/>
                </a:cxn>
              </a:cxnLst>
              <a:rect l="0" t="0" r="r" b="b"/>
              <a:pathLst>
                <a:path w="283" h="244">
                  <a:moveTo>
                    <a:pt x="283" y="0"/>
                  </a:moveTo>
                  <a:lnTo>
                    <a:pt x="0" y="0"/>
                  </a:lnTo>
                  <a:lnTo>
                    <a:pt x="140" y="244"/>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3"/>
            <p:cNvSpPr>
              <a:spLocks/>
            </p:cNvSpPr>
            <p:nvPr/>
          </p:nvSpPr>
          <p:spPr bwMode="auto">
            <a:xfrm rot="5400000">
              <a:off x="787194" y="5426940"/>
              <a:ext cx="999949" cy="865205"/>
            </a:xfrm>
            <a:custGeom>
              <a:avLst/>
              <a:gdLst>
                <a:gd name="T0" fmla="*/ 282 w 282"/>
                <a:gd name="T1" fmla="*/ 244 h 244"/>
                <a:gd name="T2" fmla="*/ 142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2"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2"/>
            <p:cNvSpPr>
              <a:spLocks/>
            </p:cNvSpPr>
            <p:nvPr/>
          </p:nvSpPr>
          <p:spPr bwMode="auto">
            <a:xfrm rot="5400000">
              <a:off x="1648852" y="6401054"/>
              <a:ext cx="999949" cy="858113"/>
            </a:xfrm>
            <a:custGeom>
              <a:avLst/>
              <a:gdLst>
                <a:gd name="T0" fmla="*/ 282 w 282"/>
                <a:gd name="T1" fmla="*/ 242 h 242"/>
                <a:gd name="T2" fmla="*/ 139 w 282"/>
                <a:gd name="T3" fmla="*/ 0 h 242"/>
                <a:gd name="T4" fmla="*/ 0 w 282"/>
                <a:gd name="T5" fmla="*/ 242 h 242"/>
                <a:gd name="T6" fmla="*/ 282 w 282"/>
                <a:gd name="T7" fmla="*/ 242 h 242"/>
              </a:gdLst>
              <a:ahLst/>
              <a:cxnLst>
                <a:cxn ang="0">
                  <a:pos x="T0" y="T1"/>
                </a:cxn>
                <a:cxn ang="0">
                  <a:pos x="T2" y="T3"/>
                </a:cxn>
                <a:cxn ang="0">
                  <a:pos x="T4" y="T5"/>
                </a:cxn>
                <a:cxn ang="0">
                  <a:pos x="T6" y="T7"/>
                </a:cxn>
              </a:cxnLst>
              <a:rect l="0" t="0" r="r" b="b"/>
              <a:pathLst>
                <a:path w="282" h="242">
                  <a:moveTo>
                    <a:pt x="282" y="242"/>
                  </a:moveTo>
                  <a:lnTo>
                    <a:pt x="139" y="0"/>
                  </a:lnTo>
                  <a:lnTo>
                    <a:pt x="0" y="242"/>
                  </a:lnTo>
                  <a:lnTo>
                    <a:pt x="282"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3"/>
            <p:cNvSpPr>
              <a:spLocks/>
            </p:cNvSpPr>
            <p:nvPr/>
          </p:nvSpPr>
          <p:spPr bwMode="auto">
            <a:xfrm rot="5400000">
              <a:off x="1648852" y="6430435"/>
              <a:ext cx="999949" cy="858113"/>
            </a:xfrm>
            <a:custGeom>
              <a:avLst/>
              <a:gdLst>
                <a:gd name="T0" fmla="*/ 282 w 282"/>
                <a:gd name="T1" fmla="*/ 0 h 242"/>
                <a:gd name="T2" fmla="*/ 0 w 282"/>
                <a:gd name="T3" fmla="*/ 0 h 242"/>
                <a:gd name="T4" fmla="*/ 143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3"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4"/>
            <p:cNvSpPr>
              <a:spLocks/>
            </p:cNvSpPr>
            <p:nvPr/>
          </p:nvSpPr>
          <p:spPr bwMode="auto">
            <a:xfrm rot="5400000">
              <a:off x="1647079" y="5935779"/>
              <a:ext cx="1003496" cy="858113"/>
            </a:xfrm>
            <a:custGeom>
              <a:avLst/>
              <a:gdLst>
                <a:gd name="T0" fmla="*/ 283 w 283"/>
                <a:gd name="T1" fmla="*/ 242 h 242"/>
                <a:gd name="T2" fmla="*/ 140 w 283"/>
                <a:gd name="T3" fmla="*/ 0 h 242"/>
                <a:gd name="T4" fmla="*/ 0 w 283"/>
                <a:gd name="T5" fmla="*/ 242 h 242"/>
                <a:gd name="T6" fmla="*/ 283 w 283"/>
                <a:gd name="T7" fmla="*/ 242 h 242"/>
              </a:gdLst>
              <a:ahLst/>
              <a:cxnLst>
                <a:cxn ang="0">
                  <a:pos x="T0" y="T1"/>
                </a:cxn>
                <a:cxn ang="0">
                  <a:pos x="T2" y="T3"/>
                </a:cxn>
                <a:cxn ang="0">
                  <a:pos x="T4" y="T5"/>
                </a:cxn>
                <a:cxn ang="0">
                  <a:pos x="T6" y="T7"/>
                </a:cxn>
              </a:cxnLst>
              <a:rect l="0" t="0" r="r" b="b"/>
              <a:pathLst>
                <a:path w="283" h="242">
                  <a:moveTo>
                    <a:pt x="283" y="242"/>
                  </a:moveTo>
                  <a:lnTo>
                    <a:pt x="140" y="0"/>
                  </a:lnTo>
                  <a:lnTo>
                    <a:pt x="0" y="242"/>
                  </a:lnTo>
                  <a:lnTo>
                    <a:pt x="28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5"/>
            <p:cNvSpPr>
              <a:spLocks/>
            </p:cNvSpPr>
            <p:nvPr/>
          </p:nvSpPr>
          <p:spPr bwMode="auto">
            <a:xfrm rot="5400000">
              <a:off x="1648852" y="5430486"/>
              <a:ext cx="999949" cy="858113"/>
            </a:xfrm>
            <a:custGeom>
              <a:avLst/>
              <a:gdLst>
                <a:gd name="T0" fmla="*/ 282 w 282"/>
                <a:gd name="T1" fmla="*/ 0 h 242"/>
                <a:gd name="T2" fmla="*/ 0 w 282"/>
                <a:gd name="T3" fmla="*/ 0 h 242"/>
                <a:gd name="T4" fmla="*/ 142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2"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4"/>
            <p:cNvSpPr>
              <a:spLocks/>
            </p:cNvSpPr>
            <p:nvPr/>
          </p:nvSpPr>
          <p:spPr bwMode="auto">
            <a:xfrm rot="5400000">
              <a:off x="2505192" y="6432208"/>
              <a:ext cx="999949" cy="854567"/>
            </a:xfrm>
            <a:custGeom>
              <a:avLst/>
              <a:gdLst>
                <a:gd name="T0" fmla="*/ 282 w 282"/>
                <a:gd name="T1" fmla="*/ 241 h 241"/>
                <a:gd name="T2" fmla="*/ 143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3"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5"/>
            <p:cNvSpPr>
              <a:spLocks/>
            </p:cNvSpPr>
            <p:nvPr/>
          </p:nvSpPr>
          <p:spPr bwMode="auto">
            <a:xfrm rot="5400000">
              <a:off x="2503418" y="5937553"/>
              <a:ext cx="1003496" cy="854567"/>
            </a:xfrm>
            <a:custGeom>
              <a:avLst/>
              <a:gdLst>
                <a:gd name="T0" fmla="*/ 283 w 283"/>
                <a:gd name="T1" fmla="*/ 0 h 241"/>
                <a:gd name="T2" fmla="*/ 0 w 283"/>
                <a:gd name="T3" fmla="*/ 0 h 241"/>
                <a:gd name="T4" fmla="*/ 140 w 283"/>
                <a:gd name="T5" fmla="*/ 241 h 241"/>
                <a:gd name="T6" fmla="*/ 283 w 283"/>
                <a:gd name="T7" fmla="*/ 0 h 241"/>
              </a:gdLst>
              <a:ahLst/>
              <a:cxnLst>
                <a:cxn ang="0">
                  <a:pos x="T0" y="T1"/>
                </a:cxn>
                <a:cxn ang="0">
                  <a:pos x="T2" y="T3"/>
                </a:cxn>
                <a:cxn ang="0">
                  <a:pos x="T4" y="T5"/>
                </a:cxn>
                <a:cxn ang="0">
                  <a:pos x="T6" y="T7"/>
                </a:cxn>
              </a:cxnLst>
              <a:rect l="0" t="0" r="r" b="b"/>
              <a:pathLst>
                <a:path w="283" h="241">
                  <a:moveTo>
                    <a:pt x="283" y="0"/>
                  </a:moveTo>
                  <a:lnTo>
                    <a:pt x="0" y="0"/>
                  </a:lnTo>
                  <a:lnTo>
                    <a:pt x="140" y="241"/>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6"/>
            <p:cNvSpPr>
              <a:spLocks/>
            </p:cNvSpPr>
            <p:nvPr/>
          </p:nvSpPr>
          <p:spPr bwMode="auto">
            <a:xfrm rot="5400000">
              <a:off x="2505192" y="5432259"/>
              <a:ext cx="999949" cy="854567"/>
            </a:xfrm>
            <a:custGeom>
              <a:avLst/>
              <a:gdLst>
                <a:gd name="T0" fmla="*/ 282 w 282"/>
                <a:gd name="T1" fmla="*/ 241 h 241"/>
                <a:gd name="T2" fmla="*/ 142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2"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nvSpPr>
          <p:spPr bwMode="auto">
            <a:xfrm rot="5400000">
              <a:off x="-86874" y="5687888"/>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p:nvSpPr>
          <p:spPr bwMode="auto">
            <a:xfrm rot="5400000">
              <a:off x="-79783" y="5191275"/>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p:nvSpPr>
          <p:spPr bwMode="auto">
            <a:xfrm rot="5400000">
              <a:off x="-78009" y="4685981"/>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Hexagon 47"/>
          <p:cNvSpPr/>
          <p:nvPr userDrawn="1"/>
        </p:nvSpPr>
        <p:spPr>
          <a:xfrm rot="5400000">
            <a:off x="11531781" y="197178"/>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TextBox 53"/>
          <p:cNvSpPr txBox="1"/>
          <p:nvPr userDrawn="1"/>
        </p:nvSpPr>
        <p:spPr>
          <a:xfrm>
            <a:off x="11555719" y="23611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
        <p:nvSpPr>
          <p:cNvPr id="62" name="Title Placeholder 1"/>
          <p:cNvSpPr>
            <a:spLocks noGrp="1"/>
          </p:cNvSpPr>
          <p:nvPr>
            <p:ph type="title"/>
          </p:nvPr>
        </p:nvSpPr>
        <p:spPr>
          <a:xfrm>
            <a:off x="838200" y="801063"/>
            <a:ext cx="10515600" cy="581172"/>
          </a:xfrm>
          <a:prstGeom prst="rect">
            <a:avLst/>
          </a:prstGeom>
        </p:spPr>
        <p:txBody>
          <a:bodyPr vert="horz" lIns="91440" tIns="45720" rIns="91440" bIns="45720" rtlCol="0" anchor="ctr">
            <a:noAutofit/>
          </a:bodyPr>
          <a:lstStyle>
            <a:lvl1pPr algn="ctr">
              <a:defRPr sz="3600">
                <a:solidFill>
                  <a:schemeClr val="bg1">
                    <a:lumMod val="50000"/>
                  </a:schemeClr>
                </a:solidFill>
                <a:latin typeface="Bebas Neue" panose="020B0606020202050201" pitchFamily="34" charset="0"/>
              </a:defRPr>
            </a:lvl1pPr>
          </a:lstStyle>
          <a:p>
            <a:r>
              <a:rPr lang="en-US" dirty="0"/>
              <a:t>Click to edit Master title style</a:t>
            </a:r>
          </a:p>
        </p:txBody>
      </p:sp>
      <p:grpSp>
        <p:nvGrpSpPr>
          <p:cNvPr id="63" name="Group 62"/>
          <p:cNvGrpSpPr/>
          <p:nvPr userDrawn="1"/>
        </p:nvGrpSpPr>
        <p:grpSpPr>
          <a:xfrm>
            <a:off x="5663147" y="183815"/>
            <a:ext cx="865706" cy="594932"/>
            <a:chOff x="4705754" y="-85867"/>
            <a:chExt cx="2827470" cy="1943100"/>
          </a:xfrm>
        </p:grpSpPr>
        <p:grpSp>
          <p:nvGrpSpPr>
            <p:cNvPr id="64" name="Group 63"/>
            <p:cNvGrpSpPr/>
            <p:nvPr/>
          </p:nvGrpSpPr>
          <p:grpSpPr>
            <a:xfrm rot="10800000">
              <a:off x="5278633" y="-85867"/>
              <a:ext cx="2254591" cy="1943100"/>
              <a:chOff x="308778" y="0"/>
              <a:chExt cx="3521202" cy="3034718"/>
            </a:xfrm>
          </p:grpSpPr>
          <p:sp>
            <p:nvSpPr>
              <p:cNvPr id="68" name="Freeform 67"/>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0800000">
              <a:off x="4705754" y="714233"/>
              <a:ext cx="1326229" cy="1143000"/>
              <a:chOff x="308778" y="0"/>
              <a:chExt cx="3521202" cy="3034718"/>
            </a:xfrm>
          </p:grpSpPr>
          <p:sp>
            <p:nvSpPr>
              <p:cNvPr id="66" name="Freeform 65"/>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0" name="Straight Connector 69"/>
          <p:cNvCxnSpPr/>
          <p:nvPr userDrawn="1"/>
        </p:nvCxnSpPr>
        <p:spPr>
          <a:xfrm>
            <a:off x="5178056" y="1339702"/>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181600" y="769088"/>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 Placeholder 5"/>
          <p:cNvSpPr>
            <a:spLocks noGrp="1"/>
          </p:cNvSpPr>
          <p:nvPr>
            <p:ph type="body" sz="quarter" idx="10" hasCustomPrompt="1"/>
          </p:nvPr>
        </p:nvSpPr>
        <p:spPr>
          <a:xfrm>
            <a:off x="4466659" y="1414209"/>
            <a:ext cx="3258683" cy="244475"/>
          </a:xfrm>
        </p:spPr>
        <p:txBody>
          <a:bodyPr>
            <a:noAutofit/>
          </a:bodyPr>
          <a:lstStyle>
            <a:lvl1pPr marL="0" indent="0" algn="ctr">
              <a:buNone/>
              <a:defRPr sz="1200" b="1" baseline="0">
                <a:solidFill>
                  <a:schemeClr val="bg1">
                    <a:lumMod val="50000"/>
                  </a:schemeClr>
                </a:solidFill>
              </a:defRPr>
            </a:lvl1pPr>
          </a:lstStyle>
          <a:p>
            <a:pPr lvl="0"/>
            <a:r>
              <a:rPr lang="id-ID" dirty="0"/>
              <a:t>Put your great subtitle here</a:t>
            </a:r>
            <a:endParaRPr lang="en-US" dirty="0"/>
          </a:p>
        </p:txBody>
      </p:sp>
    </p:spTree>
    <p:extLst>
      <p:ext uri="{BB962C8B-B14F-4D97-AF65-F5344CB8AC3E}">
        <p14:creationId xmlns:p14="http://schemas.microsoft.com/office/powerpoint/2010/main" val="11724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10" presetClass="entr" presetSubtype="0" fill="hold" nodeType="withEffect">
                  <p:stCondLst>
                    <p:cond delay="3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grpSp>
        <p:nvGrpSpPr>
          <p:cNvPr id="20" name="Group 19"/>
          <p:cNvGrpSpPr/>
          <p:nvPr userDrawn="1"/>
        </p:nvGrpSpPr>
        <p:grpSpPr>
          <a:xfrm>
            <a:off x="-14183" y="4613290"/>
            <a:ext cx="3446633" cy="2746176"/>
            <a:chOff x="-14183" y="4613290"/>
            <a:chExt cx="3446633" cy="2746176"/>
          </a:xfrm>
        </p:grpSpPr>
        <p:sp>
          <p:nvSpPr>
            <p:cNvPr id="22" name="Freeform 67"/>
            <p:cNvSpPr>
              <a:spLocks/>
            </p:cNvSpPr>
            <p:nvPr/>
          </p:nvSpPr>
          <p:spPr bwMode="auto">
            <a:xfrm rot="5400000">
              <a:off x="-74464" y="6401054"/>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8"/>
            <p:cNvSpPr>
              <a:spLocks/>
            </p:cNvSpPr>
            <p:nvPr/>
          </p:nvSpPr>
          <p:spPr bwMode="auto">
            <a:xfrm rot="5400000">
              <a:off x="-74464" y="6430435"/>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9"/>
            <p:cNvSpPr>
              <a:spLocks/>
            </p:cNvSpPr>
            <p:nvPr/>
          </p:nvSpPr>
          <p:spPr bwMode="auto">
            <a:xfrm rot="5400000">
              <a:off x="-76238" y="5935779"/>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0"/>
            <p:cNvSpPr>
              <a:spLocks/>
            </p:cNvSpPr>
            <p:nvPr/>
          </p:nvSpPr>
          <p:spPr bwMode="auto">
            <a:xfrm rot="5400000">
              <a:off x="-74464" y="5430486"/>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0"/>
            <p:cNvSpPr>
              <a:spLocks/>
            </p:cNvSpPr>
            <p:nvPr/>
          </p:nvSpPr>
          <p:spPr bwMode="auto">
            <a:xfrm rot="5400000">
              <a:off x="787194" y="6397508"/>
              <a:ext cx="999949" cy="865205"/>
            </a:xfrm>
            <a:custGeom>
              <a:avLst/>
              <a:gdLst>
                <a:gd name="T0" fmla="*/ 282 w 282"/>
                <a:gd name="T1" fmla="*/ 0 h 244"/>
                <a:gd name="T2" fmla="*/ 0 w 282"/>
                <a:gd name="T3" fmla="*/ 0 h 244"/>
                <a:gd name="T4" fmla="*/ 139 w 282"/>
                <a:gd name="T5" fmla="*/ 244 h 244"/>
                <a:gd name="T6" fmla="*/ 282 w 282"/>
                <a:gd name="T7" fmla="*/ 0 h 244"/>
              </a:gdLst>
              <a:ahLst/>
              <a:cxnLst>
                <a:cxn ang="0">
                  <a:pos x="T0" y="T1"/>
                </a:cxn>
                <a:cxn ang="0">
                  <a:pos x="T2" y="T3"/>
                </a:cxn>
                <a:cxn ang="0">
                  <a:pos x="T4" y="T5"/>
                </a:cxn>
                <a:cxn ang="0">
                  <a:pos x="T6" y="T7"/>
                </a:cxn>
              </a:cxnLst>
              <a:rect l="0" t="0" r="r" b="b"/>
              <a:pathLst>
                <a:path w="282" h="244">
                  <a:moveTo>
                    <a:pt x="282" y="0"/>
                  </a:moveTo>
                  <a:lnTo>
                    <a:pt x="0" y="0"/>
                  </a:lnTo>
                  <a:lnTo>
                    <a:pt x="139" y="244"/>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1"/>
            <p:cNvSpPr>
              <a:spLocks/>
            </p:cNvSpPr>
            <p:nvPr/>
          </p:nvSpPr>
          <p:spPr bwMode="auto">
            <a:xfrm rot="5400000">
              <a:off x="787194" y="6426889"/>
              <a:ext cx="999949" cy="865205"/>
            </a:xfrm>
            <a:custGeom>
              <a:avLst/>
              <a:gdLst>
                <a:gd name="T0" fmla="*/ 282 w 282"/>
                <a:gd name="T1" fmla="*/ 244 h 244"/>
                <a:gd name="T2" fmla="*/ 143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3"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2"/>
            <p:cNvSpPr>
              <a:spLocks/>
            </p:cNvSpPr>
            <p:nvPr/>
          </p:nvSpPr>
          <p:spPr bwMode="auto">
            <a:xfrm rot="5400000">
              <a:off x="785420" y="5932233"/>
              <a:ext cx="1003496" cy="865205"/>
            </a:xfrm>
            <a:custGeom>
              <a:avLst/>
              <a:gdLst>
                <a:gd name="T0" fmla="*/ 283 w 283"/>
                <a:gd name="T1" fmla="*/ 0 h 244"/>
                <a:gd name="T2" fmla="*/ 0 w 283"/>
                <a:gd name="T3" fmla="*/ 0 h 244"/>
                <a:gd name="T4" fmla="*/ 140 w 283"/>
                <a:gd name="T5" fmla="*/ 244 h 244"/>
                <a:gd name="T6" fmla="*/ 283 w 283"/>
                <a:gd name="T7" fmla="*/ 0 h 244"/>
              </a:gdLst>
              <a:ahLst/>
              <a:cxnLst>
                <a:cxn ang="0">
                  <a:pos x="T0" y="T1"/>
                </a:cxn>
                <a:cxn ang="0">
                  <a:pos x="T2" y="T3"/>
                </a:cxn>
                <a:cxn ang="0">
                  <a:pos x="T4" y="T5"/>
                </a:cxn>
                <a:cxn ang="0">
                  <a:pos x="T6" y="T7"/>
                </a:cxn>
              </a:cxnLst>
              <a:rect l="0" t="0" r="r" b="b"/>
              <a:pathLst>
                <a:path w="283" h="244">
                  <a:moveTo>
                    <a:pt x="283" y="0"/>
                  </a:moveTo>
                  <a:lnTo>
                    <a:pt x="0" y="0"/>
                  </a:lnTo>
                  <a:lnTo>
                    <a:pt x="140" y="244"/>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3"/>
            <p:cNvSpPr>
              <a:spLocks/>
            </p:cNvSpPr>
            <p:nvPr/>
          </p:nvSpPr>
          <p:spPr bwMode="auto">
            <a:xfrm rot="5400000">
              <a:off x="787194" y="5426940"/>
              <a:ext cx="999949" cy="865205"/>
            </a:xfrm>
            <a:custGeom>
              <a:avLst/>
              <a:gdLst>
                <a:gd name="T0" fmla="*/ 282 w 282"/>
                <a:gd name="T1" fmla="*/ 244 h 244"/>
                <a:gd name="T2" fmla="*/ 142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2"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2"/>
            <p:cNvSpPr>
              <a:spLocks/>
            </p:cNvSpPr>
            <p:nvPr/>
          </p:nvSpPr>
          <p:spPr bwMode="auto">
            <a:xfrm rot="5400000">
              <a:off x="1648852" y="6401054"/>
              <a:ext cx="999949" cy="858113"/>
            </a:xfrm>
            <a:custGeom>
              <a:avLst/>
              <a:gdLst>
                <a:gd name="T0" fmla="*/ 282 w 282"/>
                <a:gd name="T1" fmla="*/ 242 h 242"/>
                <a:gd name="T2" fmla="*/ 139 w 282"/>
                <a:gd name="T3" fmla="*/ 0 h 242"/>
                <a:gd name="T4" fmla="*/ 0 w 282"/>
                <a:gd name="T5" fmla="*/ 242 h 242"/>
                <a:gd name="T6" fmla="*/ 282 w 282"/>
                <a:gd name="T7" fmla="*/ 242 h 242"/>
              </a:gdLst>
              <a:ahLst/>
              <a:cxnLst>
                <a:cxn ang="0">
                  <a:pos x="T0" y="T1"/>
                </a:cxn>
                <a:cxn ang="0">
                  <a:pos x="T2" y="T3"/>
                </a:cxn>
                <a:cxn ang="0">
                  <a:pos x="T4" y="T5"/>
                </a:cxn>
                <a:cxn ang="0">
                  <a:pos x="T6" y="T7"/>
                </a:cxn>
              </a:cxnLst>
              <a:rect l="0" t="0" r="r" b="b"/>
              <a:pathLst>
                <a:path w="282" h="242">
                  <a:moveTo>
                    <a:pt x="282" y="242"/>
                  </a:moveTo>
                  <a:lnTo>
                    <a:pt x="139" y="0"/>
                  </a:lnTo>
                  <a:lnTo>
                    <a:pt x="0" y="242"/>
                  </a:lnTo>
                  <a:lnTo>
                    <a:pt x="282"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3"/>
            <p:cNvSpPr>
              <a:spLocks/>
            </p:cNvSpPr>
            <p:nvPr/>
          </p:nvSpPr>
          <p:spPr bwMode="auto">
            <a:xfrm rot="5400000">
              <a:off x="1648852" y="6430435"/>
              <a:ext cx="999949" cy="858113"/>
            </a:xfrm>
            <a:custGeom>
              <a:avLst/>
              <a:gdLst>
                <a:gd name="T0" fmla="*/ 282 w 282"/>
                <a:gd name="T1" fmla="*/ 0 h 242"/>
                <a:gd name="T2" fmla="*/ 0 w 282"/>
                <a:gd name="T3" fmla="*/ 0 h 242"/>
                <a:gd name="T4" fmla="*/ 143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3"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4"/>
            <p:cNvSpPr>
              <a:spLocks/>
            </p:cNvSpPr>
            <p:nvPr/>
          </p:nvSpPr>
          <p:spPr bwMode="auto">
            <a:xfrm rot="5400000">
              <a:off x="1647079" y="5935779"/>
              <a:ext cx="1003496" cy="858113"/>
            </a:xfrm>
            <a:custGeom>
              <a:avLst/>
              <a:gdLst>
                <a:gd name="T0" fmla="*/ 283 w 283"/>
                <a:gd name="T1" fmla="*/ 242 h 242"/>
                <a:gd name="T2" fmla="*/ 140 w 283"/>
                <a:gd name="T3" fmla="*/ 0 h 242"/>
                <a:gd name="T4" fmla="*/ 0 w 283"/>
                <a:gd name="T5" fmla="*/ 242 h 242"/>
                <a:gd name="T6" fmla="*/ 283 w 283"/>
                <a:gd name="T7" fmla="*/ 242 h 242"/>
              </a:gdLst>
              <a:ahLst/>
              <a:cxnLst>
                <a:cxn ang="0">
                  <a:pos x="T0" y="T1"/>
                </a:cxn>
                <a:cxn ang="0">
                  <a:pos x="T2" y="T3"/>
                </a:cxn>
                <a:cxn ang="0">
                  <a:pos x="T4" y="T5"/>
                </a:cxn>
                <a:cxn ang="0">
                  <a:pos x="T6" y="T7"/>
                </a:cxn>
              </a:cxnLst>
              <a:rect l="0" t="0" r="r" b="b"/>
              <a:pathLst>
                <a:path w="283" h="242">
                  <a:moveTo>
                    <a:pt x="283" y="242"/>
                  </a:moveTo>
                  <a:lnTo>
                    <a:pt x="140" y="0"/>
                  </a:lnTo>
                  <a:lnTo>
                    <a:pt x="0" y="242"/>
                  </a:lnTo>
                  <a:lnTo>
                    <a:pt x="28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5"/>
            <p:cNvSpPr>
              <a:spLocks/>
            </p:cNvSpPr>
            <p:nvPr/>
          </p:nvSpPr>
          <p:spPr bwMode="auto">
            <a:xfrm rot="5400000">
              <a:off x="1648852" y="5430486"/>
              <a:ext cx="999949" cy="858113"/>
            </a:xfrm>
            <a:custGeom>
              <a:avLst/>
              <a:gdLst>
                <a:gd name="T0" fmla="*/ 282 w 282"/>
                <a:gd name="T1" fmla="*/ 0 h 242"/>
                <a:gd name="T2" fmla="*/ 0 w 282"/>
                <a:gd name="T3" fmla="*/ 0 h 242"/>
                <a:gd name="T4" fmla="*/ 142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2"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4"/>
            <p:cNvSpPr>
              <a:spLocks/>
            </p:cNvSpPr>
            <p:nvPr/>
          </p:nvSpPr>
          <p:spPr bwMode="auto">
            <a:xfrm rot="5400000">
              <a:off x="2505192" y="6432208"/>
              <a:ext cx="999949" cy="854567"/>
            </a:xfrm>
            <a:custGeom>
              <a:avLst/>
              <a:gdLst>
                <a:gd name="T0" fmla="*/ 282 w 282"/>
                <a:gd name="T1" fmla="*/ 241 h 241"/>
                <a:gd name="T2" fmla="*/ 143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3"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5"/>
            <p:cNvSpPr>
              <a:spLocks/>
            </p:cNvSpPr>
            <p:nvPr/>
          </p:nvSpPr>
          <p:spPr bwMode="auto">
            <a:xfrm rot="5400000">
              <a:off x="2503418" y="5937553"/>
              <a:ext cx="1003496" cy="854567"/>
            </a:xfrm>
            <a:custGeom>
              <a:avLst/>
              <a:gdLst>
                <a:gd name="T0" fmla="*/ 283 w 283"/>
                <a:gd name="T1" fmla="*/ 0 h 241"/>
                <a:gd name="T2" fmla="*/ 0 w 283"/>
                <a:gd name="T3" fmla="*/ 0 h 241"/>
                <a:gd name="T4" fmla="*/ 140 w 283"/>
                <a:gd name="T5" fmla="*/ 241 h 241"/>
                <a:gd name="T6" fmla="*/ 283 w 283"/>
                <a:gd name="T7" fmla="*/ 0 h 241"/>
              </a:gdLst>
              <a:ahLst/>
              <a:cxnLst>
                <a:cxn ang="0">
                  <a:pos x="T0" y="T1"/>
                </a:cxn>
                <a:cxn ang="0">
                  <a:pos x="T2" y="T3"/>
                </a:cxn>
                <a:cxn ang="0">
                  <a:pos x="T4" y="T5"/>
                </a:cxn>
                <a:cxn ang="0">
                  <a:pos x="T6" y="T7"/>
                </a:cxn>
              </a:cxnLst>
              <a:rect l="0" t="0" r="r" b="b"/>
              <a:pathLst>
                <a:path w="283" h="241">
                  <a:moveTo>
                    <a:pt x="283" y="0"/>
                  </a:moveTo>
                  <a:lnTo>
                    <a:pt x="0" y="0"/>
                  </a:lnTo>
                  <a:lnTo>
                    <a:pt x="140" y="241"/>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6"/>
            <p:cNvSpPr>
              <a:spLocks/>
            </p:cNvSpPr>
            <p:nvPr/>
          </p:nvSpPr>
          <p:spPr bwMode="auto">
            <a:xfrm rot="5400000">
              <a:off x="2505192" y="5432259"/>
              <a:ext cx="999949" cy="854567"/>
            </a:xfrm>
            <a:custGeom>
              <a:avLst/>
              <a:gdLst>
                <a:gd name="T0" fmla="*/ 282 w 282"/>
                <a:gd name="T1" fmla="*/ 241 h 241"/>
                <a:gd name="T2" fmla="*/ 142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2"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nvSpPr>
          <p:spPr bwMode="auto">
            <a:xfrm rot="5400000">
              <a:off x="-86874" y="5687888"/>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p:nvSpPr>
          <p:spPr bwMode="auto">
            <a:xfrm rot="5400000">
              <a:off x="-79783" y="5191275"/>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p:nvSpPr>
          <p:spPr bwMode="auto">
            <a:xfrm rot="5400000">
              <a:off x="-78009" y="4685981"/>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Hexagon 47"/>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TextBox 53"/>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
        <p:nvSpPr>
          <p:cNvPr id="62" name="Title Placeholder 1"/>
          <p:cNvSpPr>
            <a:spLocks noGrp="1"/>
          </p:cNvSpPr>
          <p:nvPr>
            <p:ph type="title"/>
          </p:nvPr>
        </p:nvSpPr>
        <p:spPr>
          <a:xfrm>
            <a:off x="317199" y="801063"/>
            <a:ext cx="10515600" cy="581172"/>
          </a:xfrm>
          <a:prstGeom prst="rect">
            <a:avLst/>
          </a:prstGeom>
        </p:spPr>
        <p:txBody>
          <a:bodyPr vert="horz" lIns="91440" tIns="45720" rIns="91440" bIns="45720" rtlCol="0" anchor="ctr">
            <a:noAutofit/>
          </a:bodyPr>
          <a:lstStyle>
            <a:lvl1pPr algn="l">
              <a:defRPr sz="3600">
                <a:solidFill>
                  <a:schemeClr val="bg1">
                    <a:lumMod val="50000"/>
                  </a:schemeClr>
                </a:solidFill>
                <a:latin typeface="Bebas Neue" panose="020B0606020202050201" pitchFamily="34" charset="0"/>
              </a:defRPr>
            </a:lvl1pPr>
          </a:lstStyle>
          <a:p>
            <a:r>
              <a:rPr lang="en-US" dirty="0"/>
              <a:t>Click to edit Master title style</a:t>
            </a:r>
          </a:p>
        </p:txBody>
      </p:sp>
      <p:grpSp>
        <p:nvGrpSpPr>
          <p:cNvPr id="2" name="Group 1"/>
          <p:cNvGrpSpPr/>
          <p:nvPr userDrawn="1"/>
        </p:nvGrpSpPr>
        <p:grpSpPr>
          <a:xfrm>
            <a:off x="414670" y="183815"/>
            <a:ext cx="1864241" cy="1155887"/>
            <a:chOff x="5178056" y="183815"/>
            <a:chExt cx="1864241" cy="1155887"/>
          </a:xfrm>
        </p:grpSpPr>
        <p:grpSp>
          <p:nvGrpSpPr>
            <p:cNvPr id="63" name="Group 62"/>
            <p:cNvGrpSpPr/>
            <p:nvPr userDrawn="1"/>
          </p:nvGrpSpPr>
          <p:grpSpPr>
            <a:xfrm>
              <a:off x="5663147" y="183815"/>
              <a:ext cx="865706" cy="594932"/>
              <a:chOff x="4705754" y="-85867"/>
              <a:chExt cx="2827470" cy="1943100"/>
            </a:xfrm>
          </p:grpSpPr>
          <p:grpSp>
            <p:nvGrpSpPr>
              <p:cNvPr id="64" name="Group 63"/>
              <p:cNvGrpSpPr/>
              <p:nvPr/>
            </p:nvGrpSpPr>
            <p:grpSpPr>
              <a:xfrm rot="10800000">
                <a:off x="5278633" y="-85867"/>
                <a:ext cx="2254591" cy="1943100"/>
                <a:chOff x="308778" y="0"/>
                <a:chExt cx="3521202" cy="3034718"/>
              </a:xfrm>
            </p:grpSpPr>
            <p:sp>
              <p:nvSpPr>
                <p:cNvPr id="68" name="Freeform 67"/>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0800000">
                <a:off x="4705754" y="714233"/>
                <a:ext cx="1326229" cy="1143000"/>
                <a:chOff x="308778" y="0"/>
                <a:chExt cx="3521202" cy="3034718"/>
              </a:xfrm>
            </p:grpSpPr>
            <p:sp>
              <p:nvSpPr>
                <p:cNvPr id="66" name="Freeform 65"/>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0" name="Straight Connector 69"/>
            <p:cNvCxnSpPr/>
            <p:nvPr userDrawn="1"/>
          </p:nvCxnSpPr>
          <p:spPr>
            <a:xfrm>
              <a:off x="5178056" y="1339702"/>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181600" y="769088"/>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0" name="Text Placeholder 5"/>
          <p:cNvSpPr>
            <a:spLocks noGrp="1"/>
          </p:cNvSpPr>
          <p:nvPr>
            <p:ph type="body" sz="quarter" idx="10" hasCustomPrompt="1"/>
          </p:nvPr>
        </p:nvSpPr>
        <p:spPr>
          <a:xfrm>
            <a:off x="317199" y="1379603"/>
            <a:ext cx="3258683" cy="244475"/>
          </a:xfrm>
        </p:spPr>
        <p:txBody>
          <a:bodyPr>
            <a:noAutofit/>
          </a:bodyPr>
          <a:lstStyle>
            <a:lvl1pPr marL="0" indent="0" algn="l">
              <a:buNone/>
              <a:defRPr sz="1200" b="1" baseline="0">
                <a:solidFill>
                  <a:schemeClr val="bg1">
                    <a:lumMod val="50000"/>
                  </a:schemeClr>
                </a:solidFill>
              </a:defRPr>
            </a:lvl1pPr>
          </a:lstStyle>
          <a:p>
            <a:pPr lvl="0"/>
            <a:r>
              <a:rPr lang="id-ID" dirty="0"/>
              <a:t>Put your great subtitle here</a:t>
            </a:r>
            <a:endParaRPr lang="en-US" dirty="0"/>
          </a:p>
        </p:txBody>
      </p:sp>
    </p:spTree>
    <p:extLst>
      <p:ext uri="{BB962C8B-B14F-4D97-AF65-F5344CB8AC3E}">
        <p14:creationId xmlns:p14="http://schemas.microsoft.com/office/powerpoint/2010/main" val="275982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10" presetClass="entr" presetSubtype="0" fill="hold" nodeType="withEffect">
                  <p:stCondLst>
                    <p:cond delay="3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
            <a:ext cx="12192000" cy="3903260"/>
          </a:xfrm>
        </p:spPr>
        <p:txBody>
          <a:bodyPr/>
          <a:lstStyle/>
          <a:p>
            <a:endParaRPr lang="en-US"/>
          </a:p>
        </p:txBody>
      </p:sp>
    </p:spTree>
    <p:extLst>
      <p:ext uri="{BB962C8B-B14F-4D97-AF65-F5344CB8AC3E}">
        <p14:creationId xmlns:p14="http://schemas.microsoft.com/office/powerpoint/2010/main" val="1094565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grpSp>
        <p:nvGrpSpPr>
          <p:cNvPr id="20" name="Group 19"/>
          <p:cNvGrpSpPr/>
          <p:nvPr userDrawn="1"/>
        </p:nvGrpSpPr>
        <p:grpSpPr>
          <a:xfrm>
            <a:off x="-14183" y="4613290"/>
            <a:ext cx="3446633" cy="2746176"/>
            <a:chOff x="-14183" y="4613290"/>
            <a:chExt cx="3446633" cy="2746176"/>
          </a:xfrm>
        </p:grpSpPr>
        <p:sp>
          <p:nvSpPr>
            <p:cNvPr id="22" name="Freeform 67"/>
            <p:cNvSpPr>
              <a:spLocks/>
            </p:cNvSpPr>
            <p:nvPr/>
          </p:nvSpPr>
          <p:spPr bwMode="auto">
            <a:xfrm rot="5400000">
              <a:off x="-74464" y="6401054"/>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8"/>
            <p:cNvSpPr>
              <a:spLocks/>
            </p:cNvSpPr>
            <p:nvPr/>
          </p:nvSpPr>
          <p:spPr bwMode="auto">
            <a:xfrm rot="5400000">
              <a:off x="-74464" y="6430435"/>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9"/>
            <p:cNvSpPr>
              <a:spLocks/>
            </p:cNvSpPr>
            <p:nvPr/>
          </p:nvSpPr>
          <p:spPr bwMode="auto">
            <a:xfrm rot="5400000">
              <a:off x="-76238" y="5935779"/>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0"/>
            <p:cNvSpPr>
              <a:spLocks/>
            </p:cNvSpPr>
            <p:nvPr/>
          </p:nvSpPr>
          <p:spPr bwMode="auto">
            <a:xfrm rot="5400000">
              <a:off x="-74464" y="5430486"/>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0"/>
            <p:cNvSpPr>
              <a:spLocks/>
            </p:cNvSpPr>
            <p:nvPr/>
          </p:nvSpPr>
          <p:spPr bwMode="auto">
            <a:xfrm rot="5400000">
              <a:off x="787194" y="6397508"/>
              <a:ext cx="999949" cy="865205"/>
            </a:xfrm>
            <a:custGeom>
              <a:avLst/>
              <a:gdLst>
                <a:gd name="T0" fmla="*/ 282 w 282"/>
                <a:gd name="T1" fmla="*/ 0 h 244"/>
                <a:gd name="T2" fmla="*/ 0 w 282"/>
                <a:gd name="T3" fmla="*/ 0 h 244"/>
                <a:gd name="T4" fmla="*/ 139 w 282"/>
                <a:gd name="T5" fmla="*/ 244 h 244"/>
                <a:gd name="T6" fmla="*/ 282 w 282"/>
                <a:gd name="T7" fmla="*/ 0 h 244"/>
              </a:gdLst>
              <a:ahLst/>
              <a:cxnLst>
                <a:cxn ang="0">
                  <a:pos x="T0" y="T1"/>
                </a:cxn>
                <a:cxn ang="0">
                  <a:pos x="T2" y="T3"/>
                </a:cxn>
                <a:cxn ang="0">
                  <a:pos x="T4" y="T5"/>
                </a:cxn>
                <a:cxn ang="0">
                  <a:pos x="T6" y="T7"/>
                </a:cxn>
              </a:cxnLst>
              <a:rect l="0" t="0" r="r" b="b"/>
              <a:pathLst>
                <a:path w="282" h="244">
                  <a:moveTo>
                    <a:pt x="282" y="0"/>
                  </a:moveTo>
                  <a:lnTo>
                    <a:pt x="0" y="0"/>
                  </a:lnTo>
                  <a:lnTo>
                    <a:pt x="139" y="244"/>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1"/>
            <p:cNvSpPr>
              <a:spLocks/>
            </p:cNvSpPr>
            <p:nvPr/>
          </p:nvSpPr>
          <p:spPr bwMode="auto">
            <a:xfrm rot="5400000">
              <a:off x="787194" y="6426889"/>
              <a:ext cx="999949" cy="865205"/>
            </a:xfrm>
            <a:custGeom>
              <a:avLst/>
              <a:gdLst>
                <a:gd name="T0" fmla="*/ 282 w 282"/>
                <a:gd name="T1" fmla="*/ 244 h 244"/>
                <a:gd name="T2" fmla="*/ 143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3"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2"/>
            <p:cNvSpPr>
              <a:spLocks/>
            </p:cNvSpPr>
            <p:nvPr/>
          </p:nvSpPr>
          <p:spPr bwMode="auto">
            <a:xfrm rot="5400000">
              <a:off x="785420" y="5932233"/>
              <a:ext cx="1003496" cy="865205"/>
            </a:xfrm>
            <a:custGeom>
              <a:avLst/>
              <a:gdLst>
                <a:gd name="T0" fmla="*/ 283 w 283"/>
                <a:gd name="T1" fmla="*/ 0 h 244"/>
                <a:gd name="T2" fmla="*/ 0 w 283"/>
                <a:gd name="T3" fmla="*/ 0 h 244"/>
                <a:gd name="T4" fmla="*/ 140 w 283"/>
                <a:gd name="T5" fmla="*/ 244 h 244"/>
                <a:gd name="T6" fmla="*/ 283 w 283"/>
                <a:gd name="T7" fmla="*/ 0 h 244"/>
              </a:gdLst>
              <a:ahLst/>
              <a:cxnLst>
                <a:cxn ang="0">
                  <a:pos x="T0" y="T1"/>
                </a:cxn>
                <a:cxn ang="0">
                  <a:pos x="T2" y="T3"/>
                </a:cxn>
                <a:cxn ang="0">
                  <a:pos x="T4" y="T5"/>
                </a:cxn>
                <a:cxn ang="0">
                  <a:pos x="T6" y="T7"/>
                </a:cxn>
              </a:cxnLst>
              <a:rect l="0" t="0" r="r" b="b"/>
              <a:pathLst>
                <a:path w="283" h="244">
                  <a:moveTo>
                    <a:pt x="283" y="0"/>
                  </a:moveTo>
                  <a:lnTo>
                    <a:pt x="0" y="0"/>
                  </a:lnTo>
                  <a:lnTo>
                    <a:pt x="140" y="244"/>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3"/>
            <p:cNvSpPr>
              <a:spLocks/>
            </p:cNvSpPr>
            <p:nvPr/>
          </p:nvSpPr>
          <p:spPr bwMode="auto">
            <a:xfrm rot="5400000">
              <a:off x="787194" y="5426940"/>
              <a:ext cx="999949" cy="865205"/>
            </a:xfrm>
            <a:custGeom>
              <a:avLst/>
              <a:gdLst>
                <a:gd name="T0" fmla="*/ 282 w 282"/>
                <a:gd name="T1" fmla="*/ 244 h 244"/>
                <a:gd name="T2" fmla="*/ 142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2"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2"/>
            <p:cNvSpPr>
              <a:spLocks/>
            </p:cNvSpPr>
            <p:nvPr/>
          </p:nvSpPr>
          <p:spPr bwMode="auto">
            <a:xfrm rot="5400000">
              <a:off x="1648852" y="6401054"/>
              <a:ext cx="999949" cy="858113"/>
            </a:xfrm>
            <a:custGeom>
              <a:avLst/>
              <a:gdLst>
                <a:gd name="T0" fmla="*/ 282 w 282"/>
                <a:gd name="T1" fmla="*/ 242 h 242"/>
                <a:gd name="T2" fmla="*/ 139 w 282"/>
                <a:gd name="T3" fmla="*/ 0 h 242"/>
                <a:gd name="T4" fmla="*/ 0 w 282"/>
                <a:gd name="T5" fmla="*/ 242 h 242"/>
                <a:gd name="T6" fmla="*/ 282 w 282"/>
                <a:gd name="T7" fmla="*/ 242 h 242"/>
              </a:gdLst>
              <a:ahLst/>
              <a:cxnLst>
                <a:cxn ang="0">
                  <a:pos x="T0" y="T1"/>
                </a:cxn>
                <a:cxn ang="0">
                  <a:pos x="T2" y="T3"/>
                </a:cxn>
                <a:cxn ang="0">
                  <a:pos x="T4" y="T5"/>
                </a:cxn>
                <a:cxn ang="0">
                  <a:pos x="T6" y="T7"/>
                </a:cxn>
              </a:cxnLst>
              <a:rect l="0" t="0" r="r" b="b"/>
              <a:pathLst>
                <a:path w="282" h="242">
                  <a:moveTo>
                    <a:pt x="282" y="242"/>
                  </a:moveTo>
                  <a:lnTo>
                    <a:pt x="139" y="0"/>
                  </a:lnTo>
                  <a:lnTo>
                    <a:pt x="0" y="242"/>
                  </a:lnTo>
                  <a:lnTo>
                    <a:pt x="282"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3"/>
            <p:cNvSpPr>
              <a:spLocks/>
            </p:cNvSpPr>
            <p:nvPr/>
          </p:nvSpPr>
          <p:spPr bwMode="auto">
            <a:xfrm rot="5400000">
              <a:off x="1648852" y="6430435"/>
              <a:ext cx="999949" cy="858113"/>
            </a:xfrm>
            <a:custGeom>
              <a:avLst/>
              <a:gdLst>
                <a:gd name="T0" fmla="*/ 282 w 282"/>
                <a:gd name="T1" fmla="*/ 0 h 242"/>
                <a:gd name="T2" fmla="*/ 0 w 282"/>
                <a:gd name="T3" fmla="*/ 0 h 242"/>
                <a:gd name="T4" fmla="*/ 143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3"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4"/>
            <p:cNvSpPr>
              <a:spLocks/>
            </p:cNvSpPr>
            <p:nvPr/>
          </p:nvSpPr>
          <p:spPr bwMode="auto">
            <a:xfrm rot="5400000">
              <a:off x="1647079" y="5935779"/>
              <a:ext cx="1003496" cy="858113"/>
            </a:xfrm>
            <a:custGeom>
              <a:avLst/>
              <a:gdLst>
                <a:gd name="T0" fmla="*/ 283 w 283"/>
                <a:gd name="T1" fmla="*/ 242 h 242"/>
                <a:gd name="T2" fmla="*/ 140 w 283"/>
                <a:gd name="T3" fmla="*/ 0 h 242"/>
                <a:gd name="T4" fmla="*/ 0 w 283"/>
                <a:gd name="T5" fmla="*/ 242 h 242"/>
                <a:gd name="T6" fmla="*/ 283 w 283"/>
                <a:gd name="T7" fmla="*/ 242 h 242"/>
              </a:gdLst>
              <a:ahLst/>
              <a:cxnLst>
                <a:cxn ang="0">
                  <a:pos x="T0" y="T1"/>
                </a:cxn>
                <a:cxn ang="0">
                  <a:pos x="T2" y="T3"/>
                </a:cxn>
                <a:cxn ang="0">
                  <a:pos x="T4" y="T5"/>
                </a:cxn>
                <a:cxn ang="0">
                  <a:pos x="T6" y="T7"/>
                </a:cxn>
              </a:cxnLst>
              <a:rect l="0" t="0" r="r" b="b"/>
              <a:pathLst>
                <a:path w="283" h="242">
                  <a:moveTo>
                    <a:pt x="283" y="242"/>
                  </a:moveTo>
                  <a:lnTo>
                    <a:pt x="140" y="0"/>
                  </a:lnTo>
                  <a:lnTo>
                    <a:pt x="0" y="242"/>
                  </a:lnTo>
                  <a:lnTo>
                    <a:pt x="28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5"/>
            <p:cNvSpPr>
              <a:spLocks/>
            </p:cNvSpPr>
            <p:nvPr/>
          </p:nvSpPr>
          <p:spPr bwMode="auto">
            <a:xfrm rot="5400000">
              <a:off x="1648852" y="5430486"/>
              <a:ext cx="999949" cy="858113"/>
            </a:xfrm>
            <a:custGeom>
              <a:avLst/>
              <a:gdLst>
                <a:gd name="T0" fmla="*/ 282 w 282"/>
                <a:gd name="T1" fmla="*/ 0 h 242"/>
                <a:gd name="T2" fmla="*/ 0 w 282"/>
                <a:gd name="T3" fmla="*/ 0 h 242"/>
                <a:gd name="T4" fmla="*/ 142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2"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4"/>
            <p:cNvSpPr>
              <a:spLocks/>
            </p:cNvSpPr>
            <p:nvPr/>
          </p:nvSpPr>
          <p:spPr bwMode="auto">
            <a:xfrm rot="5400000">
              <a:off x="2505192" y="6432208"/>
              <a:ext cx="999949" cy="854567"/>
            </a:xfrm>
            <a:custGeom>
              <a:avLst/>
              <a:gdLst>
                <a:gd name="T0" fmla="*/ 282 w 282"/>
                <a:gd name="T1" fmla="*/ 241 h 241"/>
                <a:gd name="T2" fmla="*/ 143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3"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5"/>
            <p:cNvSpPr>
              <a:spLocks/>
            </p:cNvSpPr>
            <p:nvPr/>
          </p:nvSpPr>
          <p:spPr bwMode="auto">
            <a:xfrm rot="5400000">
              <a:off x="2503418" y="5937553"/>
              <a:ext cx="1003496" cy="854567"/>
            </a:xfrm>
            <a:custGeom>
              <a:avLst/>
              <a:gdLst>
                <a:gd name="T0" fmla="*/ 283 w 283"/>
                <a:gd name="T1" fmla="*/ 0 h 241"/>
                <a:gd name="T2" fmla="*/ 0 w 283"/>
                <a:gd name="T3" fmla="*/ 0 h 241"/>
                <a:gd name="T4" fmla="*/ 140 w 283"/>
                <a:gd name="T5" fmla="*/ 241 h 241"/>
                <a:gd name="T6" fmla="*/ 283 w 283"/>
                <a:gd name="T7" fmla="*/ 0 h 241"/>
              </a:gdLst>
              <a:ahLst/>
              <a:cxnLst>
                <a:cxn ang="0">
                  <a:pos x="T0" y="T1"/>
                </a:cxn>
                <a:cxn ang="0">
                  <a:pos x="T2" y="T3"/>
                </a:cxn>
                <a:cxn ang="0">
                  <a:pos x="T4" y="T5"/>
                </a:cxn>
                <a:cxn ang="0">
                  <a:pos x="T6" y="T7"/>
                </a:cxn>
              </a:cxnLst>
              <a:rect l="0" t="0" r="r" b="b"/>
              <a:pathLst>
                <a:path w="283" h="241">
                  <a:moveTo>
                    <a:pt x="283" y="0"/>
                  </a:moveTo>
                  <a:lnTo>
                    <a:pt x="0" y="0"/>
                  </a:lnTo>
                  <a:lnTo>
                    <a:pt x="140" y="241"/>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6"/>
            <p:cNvSpPr>
              <a:spLocks/>
            </p:cNvSpPr>
            <p:nvPr/>
          </p:nvSpPr>
          <p:spPr bwMode="auto">
            <a:xfrm rot="5400000">
              <a:off x="2505192" y="5432259"/>
              <a:ext cx="999949" cy="854567"/>
            </a:xfrm>
            <a:custGeom>
              <a:avLst/>
              <a:gdLst>
                <a:gd name="T0" fmla="*/ 282 w 282"/>
                <a:gd name="T1" fmla="*/ 241 h 241"/>
                <a:gd name="T2" fmla="*/ 142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2"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nvSpPr>
          <p:spPr bwMode="auto">
            <a:xfrm rot="5400000">
              <a:off x="-86874" y="5687888"/>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p:nvSpPr>
          <p:spPr bwMode="auto">
            <a:xfrm rot="5400000">
              <a:off x="-79783" y="5191275"/>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p:nvSpPr>
          <p:spPr bwMode="auto">
            <a:xfrm rot="5400000">
              <a:off x="-78009" y="4685981"/>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Hexagon 47"/>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TextBox 53"/>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
        <p:nvSpPr>
          <p:cNvPr id="62" name="Title Placeholder 1"/>
          <p:cNvSpPr>
            <a:spLocks noGrp="1"/>
          </p:cNvSpPr>
          <p:nvPr>
            <p:ph type="title"/>
          </p:nvPr>
        </p:nvSpPr>
        <p:spPr>
          <a:xfrm>
            <a:off x="6180667" y="801063"/>
            <a:ext cx="5033132" cy="581172"/>
          </a:xfrm>
          <a:prstGeom prst="rect">
            <a:avLst/>
          </a:prstGeom>
        </p:spPr>
        <p:txBody>
          <a:bodyPr vert="horz" lIns="91440" tIns="45720" rIns="91440" bIns="45720" rtlCol="0" anchor="ctr">
            <a:noAutofit/>
          </a:bodyPr>
          <a:lstStyle>
            <a:lvl1pPr algn="ctr">
              <a:defRPr sz="3600">
                <a:solidFill>
                  <a:schemeClr val="bg1">
                    <a:lumMod val="50000"/>
                  </a:schemeClr>
                </a:solidFill>
                <a:latin typeface="Bebas Neue" panose="020B0606020202050201" pitchFamily="34" charset="0"/>
              </a:defRPr>
            </a:lvl1pPr>
          </a:lstStyle>
          <a:p>
            <a:r>
              <a:rPr lang="en-US" dirty="0"/>
              <a:t>Click to edit Master title style</a:t>
            </a:r>
          </a:p>
        </p:txBody>
      </p:sp>
      <p:grpSp>
        <p:nvGrpSpPr>
          <p:cNvPr id="2" name="Group 1"/>
          <p:cNvGrpSpPr/>
          <p:nvPr userDrawn="1"/>
        </p:nvGrpSpPr>
        <p:grpSpPr>
          <a:xfrm>
            <a:off x="7765113" y="183815"/>
            <a:ext cx="1864241" cy="1155887"/>
            <a:chOff x="5178056" y="183815"/>
            <a:chExt cx="1864241" cy="1155887"/>
          </a:xfrm>
        </p:grpSpPr>
        <p:grpSp>
          <p:nvGrpSpPr>
            <p:cNvPr id="63" name="Group 62"/>
            <p:cNvGrpSpPr/>
            <p:nvPr userDrawn="1"/>
          </p:nvGrpSpPr>
          <p:grpSpPr>
            <a:xfrm>
              <a:off x="5663147" y="183815"/>
              <a:ext cx="865706" cy="594932"/>
              <a:chOff x="4705754" y="-85867"/>
              <a:chExt cx="2827470" cy="1943100"/>
            </a:xfrm>
          </p:grpSpPr>
          <p:grpSp>
            <p:nvGrpSpPr>
              <p:cNvPr id="64" name="Group 63"/>
              <p:cNvGrpSpPr/>
              <p:nvPr/>
            </p:nvGrpSpPr>
            <p:grpSpPr>
              <a:xfrm rot="10800000">
                <a:off x="5278633" y="-85867"/>
                <a:ext cx="2254591" cy="1943100"/>
                <a:chOff x="308778" y="0"/>
                <a:chExt cx="3521202" cy="3034718"/>
              </a:xfrm>
            </p:grpSpPr>
            <p:sp>
              <p:nvSpPr>
                <p:cNvPr id="68" name="Freeform 67"/>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0800000">
                <a:off x="4705754" y="714233"/>
                <a:ext cx="1326229" cy="1143000"/>
                <a:chOff x="308778" y="0"/>
                <a:chExt cx="3521202" cy="3034718"/>
              </a:xfrm>
            </p:grpSpPr>
            <p:sp>
              <p:nvSpPr>
                <p:cNvPr id="66" name="Freeform 65"/>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0" name="Straight Connector 69"/>
            <p:cNvCxnSpPr/>
            <p:nvPr userDrawn="1"/>
          </p:nvCxnSpPr>
          <p:spPr>
            <a:xfrm>
              <a:off x="5178056" y="1339702"/>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181600" y="769088"/>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0" name="Text Placeholder 5"/>
          <p:cNvSpPr>
            <a:spLocks noGrp="1"/>
          </p:cNvSpPr>
          <p:nvPr>
            <p:ph type="body" sz="quarter" idx="10" hasCustomPrompt="1"/>
          </p:nvPr>
        </p:nvSpPr>
        <p:spPr>
          <a:xfrm>
            <a:off x="7951573" y="1354362"/>
            <a:ext cx="3258683" cy="244475"/>
          </a:xfrm>
        </p:spPr>
        <p:txBody>
          <a:bodyPr>
            <a:noAutofit/>
          </a:bodyPr>
          <a:lstStyle>
            <a:lvl1pPr marL="0" indent="0" algn="r">
              <a:buNone/>
              <a:defRPr sz="1200" b="1" baseline="0">
                <a:solidFill>
                  <a:schemeClr val="bg1">
                    <a:lumMod val="50000"/>
                  </a:schemeClr>
                </a:solidFill>
              </a:defRPr>
            </a:lvl1pPr>
          </a:lstStyle>
          <a:p>
            <a:pPr lvl="0"/>
            <a:r>
              <a:rPr lang="id-ID" dirty="0"/>
              <a:t>Put your great subtitle here</a:t>
            </a:r>
            <a:endParaRPr lang="en-US" dirty="0"/>
          </a:p>
        </p:txBody>
      </p:sp>
    </p:spTree>
    <p:extLst>
      <p:ext uri="{BB962C8B-B14F-4D97-AF65-F5344CB8AC3E}">
        <p14:creationId xmlns:p14="http://schemas.microsoft.com/office/powerpoint/2010/main" val="14207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10" presetClass="entr" presetSubtype="0" fill="hold" nodeType="withEffect">
                  <p:stCondLst>
                    <p:cond delay="3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IRAR 1">
    <p:spTree>
      <p:nvGrpSpPr>
        <p:cNvPr id="1" name=""/>
        <p:cNvGrpSpPr/>
        <p:nvPr/>
      </p:nvGrpSpPr>
      <p:grpSpPr>
        <a:xfrm>
          <a:off x="0" y="0"/>
          <a:ext cx="0" cy="0"/>
          <a:chOff x="0" y="0"/>
          <a:chExt cx="0" cy="0"/>
        </a:xfrm>
      </p:grpSpPr>
      <p:sp>
        <p:nvSpPr>
          <p:cNvPr id="11" name="Rectangle 10"/>
          <p:cNvSpPr/>
          <p:nvPr userDrawn="1"/>
        </p:nvSpPr>
        <p:spPr>
          <a:xfrm>
            <a:off x="0" y="0"/>
            <a:ext cx="12192000" cy="168496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4471805" y="1102139"/>
            <a:ext cx="3248390" cy="369332"/>
          </a:xfrm>
          <a:prstGeom prst="rect">
            <a:avLst/>
          </a:prstGeom>
          <a:noFill/>
        </p:spPr>
        <p:txBody>
          <a:bodyPr wrap="none" rtlCol="0">
            <a:spAutoFit/>
          </a:bodyPr>
          <a:lstStyle/>
          <a:p>
            <a:pPr algn="ctr"/>
            <a:r>
              <a:rPr lang="id-ID" dirty="0">
                <a:solidFill>
                  <a:schemeClr val="bg1">
                    <a:lumMod val="65000"/>
                  </a:schemeClr>
                </a:solidFill>
                <a:latin typeface="+mj-lt"/>
              </a:rPr>
              <a:t>put your </a:t>
            </a:r>
            <a:r>
              <a:rPr lang="id-ID" dirty="0">
                <a:solidFill>
                  <a:schemeClr val="accent2"/>
                </a:solidFill>
                <a:latin typeface="+mj-lt"/>
              </a:rPr>
              <a:t>great</a:t>
            </a:r>
            <a:r>
              <a:rPr lang="id-ID" dirty="0">
                <a:solidFill>
                  <a:schemeClr val="bg1">
                    <a:lumMod val="65000"/>
                  </a:schemeClr>
                </a:solidFill>
                <a:latin typeface="+mj-lt"/>
              </a:rPr>
              <a:t> subtitle here</a:t>
            </a:r>
            <a:endParaRPr lang="en-US" dirty="0">
              <a:solidFill>
                <a:schemeClr val="bg1">
                  <a:lumMod val="65000"/>
                </a:schemeClr>
              </a:solidFill>
              <a:latin typeface="+mj-lt"/>
            </a:endParaRPr>
          </a:p>
        </p:txBody>
      </p:sp>
      <p:sp>
        <p:nvSpPr>
          <p:cNvPr id="13" name="TextBox 12"/>
          <p:cNvSpPr txBox="1"/>
          <p:nvPr userDrawn="1"/>
        </p:nvSpPr>
        <p:spPr>
          <a:xfrm>
            <a:off x="4342960" y="426983"/>
            <a:ext cx="3506088" cy="830997"/>
          </a:xfrm>
          <a:prstGeom prst="rect">
            <a:avLst/>
          </a:prstGeom>
          <a:noFill/>
        </p:spPr>
        <p:txBody>
          <a:bodyPr wrap="none" rtlCol="0">
            <a:spAutoFit/>
          </a:bodyPr>
          <a:lstStyle/>
          <a:p>
            <a:pPr algn="ctr"/>
            <a:r>
              <a:rPr lang="id-ID" sz="4800" dirty="0">
                <a:solidFill>
                  <a:schemeClr val="bg1"/>
                </a:solidFill>
                <a:latin typeface="Bebas Neue" panose="020B0606020202050201" pitchFamily="34" charset="0"/>
              </a:rPr>
              <a:t>Timeline</a:t>
            </a:r>
            <a:r>
              <a:rPr lang="id-ID" sz="4800" baseline="0" dirty="0">
                <a:solidFill>
                  <a:schemeClr val="bg1"/>
                </a:solidFill>
                <a:latin typeface="Bebas Neue" panose="020B0606020202050201" pitchFamily="34" charset="0"/>
              </a:rPr>
              <a:t> Stories</a:t>
            </a:r>
            <a:endParaRPr lang="en-US" sz="48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212021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RAR 1">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4944076" y="2372268"/>
            <a:ext cx="2464875" cy="2113461"/>
          </a:xfrm>
          <a:prstGeom prst="hexagon">
            <a:avLst/>
          </a:prstGeom>
        </p:spPr>
        <p:txBody>
          <a:bodyPr/>
          <a:lstStyle/>
          <a:p>
            <a:endParaRPr lang="en-US" dirty="0"/>
          </a:p>
        </p:txBody>
      </p:sp>
      <p:sp>
        <p:nvSpPr>
          <p:cNvPr id="11" name="Rectangle 10"/>
          <p:cNvSpPr/>
          <p:nvPr userDrawn="1"/>
        </p:nvSpPr>
        <p:spPr>
          <a:xfrm>
            <a:off x="0" y="0"/>
            <a:ext cx="12192000" cy="168496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4471805" y="1268108"/>
            <a:ext cx="3248390" cy="369332"/>
          </a:xfrm>
          <a:prstGeom prst="rect">
            <a:avLst/>
          </a:prstGeom>
          <a:noFill/>
        </p:spPr>
        <p:txBody>
          <a:bodyPr wrap="none" rtlCol="0">
            <a:spAutoFit/>
          </a:bodyPr>
          <a:lstStyle/>
          <a:p>
            <a:pPr algn="ctr"/>
            <a:r>
              <a:rPr lang="id-ID" dirty="0">
                <a:solidFill>
                  <a:schemeClr val="bg1">
                    <a:lumMod val="65000"/>
                  </a:schemeClr>
                </a:solidFill>
                <a:latin typeface="+mj-lt"/>
              </a:rPr>
              <a:t>put your </a:t>
            </a:r>
            <a:r>
              <a:rPr lang="id-ID" dirty="0">
                <a:solidFill>
                  <a:schemeClr val="accent2"/>
                </a:solidFill>
                <a:latin typeface="+mj-lt"/>
              </a:rPr>
              <a:t>great</a:t>
            </a:r>
            <a:r>
              <a:rPr lang="id-ID" dirty="0">
                <a:solidFill>
                  <a:schemeClr val="bg1">
                    <a:lumMod val="65000"/>
                  </a:schemeClr>
                </a:solidFill>
                <a:latin typeface="+mj-lt"/>
              </a:rPr>
              <a:t> subtitle here</a:t>
            </a:r>
            <a:endParaRPr lang="en-US" dirty="0">
              <a:solidFill>
                <a:schemeClr val="bg1">
                  <a:lumMod val="65000"/>
                </a:schemeClr>
              </a:solidFill>
              <a:latin typeface="+mj-lt"/>
            </a:endParaRPr>
          </a:p>
        </p:txBody>
      </p:sp>
      <p:sp>
        <p:nvSpPr>
          <p:cNvPr id="13" name="TextBox 12"/>
          <p:cNvSpPr txBox="1"/>
          <p:nvPr userDrawn="1"/>
        </p:nvSpPr>
        <p:spPr>
          <a:xfrm>
            <a:off x="3076071" y="426983"/>
            <a:ext cx="6039859" cy="830997"/>
          </a:xfrm>
          <a:prstGeom prst="rect">
            <a:avLst/>
          </a:prstGeom>
          <a:noFill/>
        </p:spPr>
        <p:txBody>
          <a:bodyPr wrap="none" rtlCol="0">
            <a:spAutoFit/>
          </a:bodyPr>
          <a:lstStyle/>
          <a:p>
            <a:pPr algn="ctr"/>
            <a:r>
              <a:rPr lang="id-ID" sz="4800" dirty="0">
                <a:solidFill>
                  <a:schemeClr val="bg1"/>
                </a:solidFill>
                <a:latin typeface="+mj-lt"/>
              </a:rPr>
              <a:t>Hierarchy Company</a:t>
            </a:r>
            <a:endParaRPr lang="en-US" sz="4800" dirty="0">
              <a:solidFill>
                <a:schemeClr val="bg1"/>
              </a:solidFill>
              <a:latin typeface="+mj-lt"/>
            </a:endParaRPr>
          </a:p>
        </p:txBody>
      </p:sp>
    </p:spTree>
    <p:extLst>
      <p:ext uri="{BB962C8B-B14F-4D97-AF65-F5344CB8AC3E}">
        <p14:creationId xmlns:p14="http://schemas.microsoft.com/office/powerpoint/2010/main" val="348256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irar 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917284" y="2372270"/>
            <a:ext cx="2451615" cy="2113462"/>
          </a:xfrm>
          <a:prstGeom prst="hexagon">
            <a:avLst/>
          </a:prstGeom>
        </p:spPr>
        <p:txBody>
          <a:bodyPr/>
          <a:lstStyle/>
          <a:p>
            <a:endParaRPr lang="id-ID" dirty="0"/>
          </a:p>
        </p:txBody>
      </p:sp>
      <p:sp>
        <p:nvSpPr>
          <p:cNvPr id="10" name="Picture Placeholder 8"/>
          <p:cNvSpPr>
            <a:spLocks noGrp="1"/>
          </p:cNvSpPr>
          <p:nvPr>
            <p:ph type="pic" sz="quarter" idx="11"/>
          </p:nvPr>
        </p:nvSpPr>
        <p:spPr>
          <a:xfrm>
            <a:off x="8002627" y="2372270"/>
            <a:ext cx="2451615" cy="2113462"/>
          </a:xfrm>
          <a:prstGeom prst="hexagon">
            <a:avLst/>
          </a:prstGeom>
        </p:spPr>
        <p:txBody>
          <a:bodyPr/>
          <a:lstStyle/>
          <a:p>
            <a:endParaRPr lang="id-ID" dirty="0"/>
          </a:p>
        </p:txBody>
      </p:sp>
    </p:spTree>
    <p:extLst>
      <p:ext uri="{BB962C8B-B14F-4D97-AF65-F5344CB8AC3E}">
        <p14:creationId xmlns:p14="http://schemas.microsoft.com/office/powerpoint/2010/main" val="2680123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irar 3">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067920" y="2659376"/>
            <a:ext cx="1923928" cy="1658560"/>
          </a:xfrm>
          <a:prstGeom prst="hexagon">
            <a:avLst/>
          </a:prstGeom>
        </p:spPr>
        <p:txBody>
          <a:bodyPr/>
          <a:lstStyle/>
          <a:p>
            <a:endParaRPr lang="en-US"/>
          </a:p>
        </p:txBody>
      </p:sp>
      <p:sp>
        <p:nvSpPr>
          <p:cNvPr id="13" name="Picture Placeholder 10"/>
          <p:cNvSpPr>
            <a:spLocks noGrp="1"/>
          </p:cNvSpPr>
          <p:nvPr>
            <p:ph type="pic" sz="quarter" idx="12"/>
          </p:nvPr>
        </p:nvSpPr>
        <p:spPr>
          <a:xfrm>
            <a:off x="6952224" y="2659376"/>
            <a:ext cx="1923928" cy="1658560"/>
          </a:xfrm>
          <a:prstGeom prst="hexagon">
            <a:avLst/>
          </a:prstGeom>
        </p:spPr>
        <p:txBody>
          <a:bodyPr/>
          <a:lstStyle/>
          <a:p>
            <a:endParaRPr lang="en-US"/>
          </a:p>
        </p:txBody>
      </p:sp>
      <p:sp>
        <p:nvSpPr>
          <p:cNvPr id="14" name="Picture Placeholder 10"/>
          <p:cNvSpPr>
            <a:spLocks noGrp="1"/>
          </p:cNvSpPr>
          <p:nvPr>
            <p:ph type="pic" sz="quarter" idx="13"/>
          </p:nvPr>
        </p:nvSpPr>
        <p:spPr>
          <a:xfrm>
            <a:off x="9386061" y="2659376"/>
            <a:ext cx="1923928" cy="1658560"/>
          </a:xfrm>
          <a:prstGeom prst="hexagon">
            <a:avLst/>
          </a:prstGeom>
        </p:spPr>
        <p:txBody>
          <a:bodyPr/>
          <a:lstStyle/>
          <a:p>
            <a:endParaRPr lang="en-US" dirty="0"/>
          </a:p>
        </p:txBody>
      </p:sp>
      <p:sp>
        <p:nvSpPr>
          <p:cNvPr id="12" name="Picture Placeholder 10"/>
          <p:cNvSpPr>
            <a:spLocks noGrp="1"/>
          </p:cNvSpPr>
          <p:nvPr>
            <p:ph type="pic" sz="quarter" idx="11"/>
          </p:nvPr>
        </p:nvSpPr>
        <p:spPr>
          <a:xfrm>
            <a:off x="3518332" y="2659376"/>
            <a:ext cx="1923928" cy="1658560"/>
          </a:xfrm>
          <a:prstGeom prst="hexagon">
            <a:avLst/>
          </a:prstGeom>
        </p:spPr>
        <p:txBody>
          <a:bodyPr/>
          <a:lstStyle/>
          <a:p>
            <a:endParaRPr lang="en-US" dirty="0"/>
          </a:p>
        </p:txBody>
      </p:sp>
    </p:spTree>
    <p:extLst>
      <p:ext uri="{BB962C8B-B14F-4D97-AF65-F5344CB8AC3E}">
        <p14:creationId xmlns:p14="http://schemas.microsoft.com/office/powerpoint/2010/main" val="1216016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rot="5400000">
            <a:off x="4415073" y="891421"/>
            <a:ext cx="2732092" cy="2355251"/>
          </a:xfrm>
          <a:prstGeom prst="hexagon">
            <a:avLst/>
          </a:prstGeom>
        </p:spPr>
        <p:txBody>
          <a:bodyPr/>
          <a:lstStyle/>
          <a:p>
            <a:endParaRPr lang="id-ID"/>
          </a:p>
        </p:txBody>
      </p:sp>
    </p:spTree>
    <p:extLst>
      <p:ext uri="{BB962C8B-B14F-4D97-AF65-F5344CB8AC3E}">
        <p14:creationId xmlns:p14="http://schemas.microsoft.com/office/powerpoint/2010/main" val="3813919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12192000" cy="3143250"/>
          </a:xfrm>
        </p:spPr>
        <p:txBody>
          <a:bodyPr>
            <a:normAutofit/>
          </a:bodyPr>
          <a:lstStyle>
            <a:lvl1pPr>
              <a:defRPr sz="2000">
                <a:solidFill>
                  <a:schemeClr val="accent2"/>
                </a:solidFill>
              </a:defRPr>
            </a:lvl1pPr>
          </a:lstStyle>
          <a:p>
            <a:endParaRPr lang="id-ID" dirty="0"/>
          </a:p>
        </p:txBody>
      </p:sp>
      <p:sp>
        <p:nvSpPr>
          <p:cNvPr id="8" name="Picture Placeholder 3"/>
          <p:cNvSpPr>
            <a:spLocks noGrp="1"/>
          </p:cNvSpPr>
          <p:nvPr>
            <p:ph type="pic" sz="quarter" idx="11"/>
          </p:nvPr>
        </p:nvSpPr>
        <p:spPr>
          <a:xfrm>
            <a:off x="1456589" y="1280867"/>
            <a:ext cx="1550340" cy="2598991"/>
          </a:xfrm>
        </p:spPr>
        <p:txBody>
          <a:bodyPr>
            <a:normAutofit/>
          </a:bodyPr>
          <a:lstStyle>
            <a:lvl1pPr>
              <a:defRPr sz="1800">
                <a:solidFill>
                  <a:schemeClr val="accent2"/>
                </a:solidFill>
              </a:defRPr>
            </a:lvl1pPr>
          </a:lstStyle>
          <a:p>
            <a:endParaRPr lang="id-ID" dirty="0"/>
          </a:p>
        </p:txBody>
      </p:sp>
      <p:sp>
        <p:nvSpPr>
          <p:cNvPr id="9" name="Picture Placeholder 3"/>
          <p:cNvSpPr>
            <a:spLocks noGrp="1"/>
          </p:cNvSpPr>
          <p:nvPr>
            <p:ph type="pic" sz="quarter" idx="10"/>
          </p:nvPr>
        </p:nvSpPr>
        <p:spPr>
          <a:xfrm>
            <a:off x="2855740" y="839411"/>
            <a:ext cx="1776413" cy="2977979"/>
          </a:xfrm>
        </p:spPr>
        <p:txBody>
          <a:bodyPr>
            <a:normAutofit/>
          </a:bodyPr>
          <a:lstStyle>
            <a:lvl1pPr>
              <a:defRPr sz="1800">
                <a:solidFill>
                  <a:schemeClr val="accent2"/>
                </a:solidFill>
              </a:defRPr>
            </a:lvl1pPr>
          </a:lstStyle>
          <a:p>
            <a:endParaRPr lang="id-ID" dirty="0"/>
          </a:p>
        </p:txBody>
      </p:sp>
      <p:sp>
        <p:nvSpPr>
          <p:cNvPr id="5" name="Hexagon 4"/>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Tree>
    <p:extLst>
      <p:ext uri="{BB962C8B-B14F-4D97-AF65-F5344CB8AC3E}">
        <p14:creationId xmlns:p14="http://schemas.microsoft.com/office/powerpoint/2010/main" val="2631735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4CEA2-BA80-4EBE-97DD-E62F9BA6AAAF}" type="datetimeFigureOut">
              <a:rPr lang="id-ID" smtClean="0"/>
              <a:t>17/10/2018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153A2C4-15FD-447F-9697-EA5A8847BCB6}" type="slidenum">
              <a:rPr lang="id-ID" smtClean="0"/>
              <a:t>‹nº›</a:t>
            </a:fld>
            <a:endParaRPr lang="id-ID"/>
          </a:p>
        </p:txBody>
      </p:sp>
    </p:spTree>
    <p:extLst>
      <p:ext uri="{BB962C8B-B14F-4D97-AF65-F5344CB8AC3E}">
        <p14:creationId xmlns:p14="http://schemas.microsoft.com/office/powerpoint/2010/main" val="25950259"/>
      </p:ext>
    </p:extLst>
  </p:cSld>
  <p:clrMapOvr>
    <a:masterClrMapping/>
  </p:clrMapOvr>
  <mc:AlternateContent xmlns:mc="http://schemas.openxmlformats.org/markup-compatibility/2006" xmlns:p14="http://schemas.microsoft.com/office/powerpoint/2010/main">
    <mc:Choice Requires="p14">
      <p:transition spd="slow" advClick="0" advTm="0">
        <p14:revea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g full">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id-ID"/>
          </a:p>
        </p:txBody>
      </p:sp>
    </p:spTree>
    <p:extLst>
      <p:ext uri="{BB962C8B-B14F-4D97-AF65-F5344CB8AC3E}">
        <p14:creationId xmlns:p14="http://schemas.microsoft.com/office/powerpoint/2010/main" val="102063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15912" y="198903"/>
            <a:ext cx="2577600" cy="2576193"/>
          </a:xfrm>
        </p:spPr>
        <p:txBody>
          <a:bodyPr>
            <a:normAutofit/>
          </a:bodyPr>
          <a:lstStyle>
            <a:lvl1pPr>
              <a:defRPr sz="900"/>
            </a:lvl1pPr>
          </a:lstStyle>
          <a:p>
            <a:endParaRPr lang="en-US"/>
          </a:p>
        </p:txBody>
      </p:sp>
      <p:sp>
        <p:nvSpPr>
          <p:cNvPr id="29" name="Hexagon 28"/>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TextBox 29"/>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Tree>
    <p:extLst>
      <p:ext uri="{BB962C8B-B14F-4D97-AF65-F5344CB8AC3E}">
        <p14:creationId xmlns:p14="http://schemas.microsoft.com/office/powerpoint/2010/main" val="88339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333579" y="1373857"/>
            <a:ext cx="3316369" cy="2002320"/>
          </a:xfrm>
        </p:spPr>
        <p:txBody>
          <a:bodyPr/>
          <a:lstStyle/>
          <a:p>
            <a:endParaRPr lang="id-ID"/>
          </a:p>
        </p:txBody>
      </p:sp>
      <p:sp>
        <p:nvSpPr>
          <p:cNvPr id="3" name="Hexagon 2"/>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Tree>
    <p:extLst>
      <p:ext uri="{BB962C8B-B14F-4D97-AF65-F5344CB8AC3E}">
        <p14:creationId xmlns:p14="http://schemas.microsoft.com/office/powerpoint/2010/main" val="133348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38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3" name="Hexagon 12"/>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Tree>
    <p:extLst>
      <p:ext uri="{BB962C8B-B14F-4D97-AF65-F5344CB8AC3E}">
        <p14:creationId xmlns:p14="http://schemas.microsoft.com/office/powerpoint/2010/main" val="243698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3" name="Hexagon 12"/>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
        <p:nvSpPr>
          <p:cNvPr id="3" name="Picture Placeholder 2"/>
          <p:cNvSpPr>
            <a:spLocks noGrp="1"/>
          </p:cNvSpPr>
          <p:nvPr>
            <p:ph type="pic" sz="quarter" idx="10"/>
          </p:nvPr>
        </p:nvSpPr>
        <p:spPr>
          <a:xfrm>
            <a:off x="1333578" y="1373857"/>
            <a:ext cx="3316369" cy="2002320"/>
          </a:xfrm>
        </p:spPr>
        <p:txBody>
          <a:bodyPr/>
          <a:lstStyle/>
          <a:p>
            <a:endParaRPr lang="en-US"/>
          </a:p>
        </p:txBody>
      </p:sp>
    </p:spTree>
    <p:extLst>
      <p:ext uri="{BB962C8B-B14F-4D97-AF65-F5344CB8AC3E}">
        <p14:creationId xmlns:p14="http://schemas.microsoft.com/office/powerpoint/2010/main" val="89891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grpSp>
        <p:nvGrpSpPr>
          <p:cNvPr id="20" name="Group 19"/>
          <p:cNvGrpSpPr/>
          <p:nvPr userDrawn="1"/>
        </p:nvGrpSpPr>
        <p:grpSpPr>
          <a:xfrm>
            <a:off x="-14183" y="4613290"/>
            <a:ext cx="3446633" cy="2746176"/>
            <a:chOff x="-14183" y="4613290"/>
            <a:chExt cx="3446633" cy="2746176"/>
          </a:xfrm>
        </p:grpSpPr>
        <p:sp>
          <p:nvSpPr>
            <p:cNvPr id="22" name="Freeform 67"/>
            <p:cNvSpPr>
              <a:spLocks/>
            </p:cNvSpPr>
            <p:nvPr/>
          </p:nvSpPr>
          <p:spPr bwMode="auto">
            <a:xfrm rot="5400000">
              <a:off x="-74464" y="6401054"/>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8"/>
            <p:cNvSpPr>
              <a:spLocks/>
            </p:cNvSpPr>
            <p:nvPr/>
          </p:nvSpPr>
          <p:spPr bwMode="auto">
            <a:xfrm rot="5400000">
              <a:off x="-74464" y="6430435"/>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9"/>
            <p:cNvSpPr>
              <a:spLocks/>
            </p:cNvSpPr>
            <p:nvPr/>
          </p:nvSpPr>
          <p:spPr bwMode="auto">
            <a:xfrm rot="5400000">
              <a:off x="-76238" y="5935779"/>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0"/>
            <p:cNvSpPr>
              <a:spLocks/>
            </p:cNvSpPr>
            <p:nvPr/>
          </p:nvSpPr>
          <p:spPr bwMode="auto">
            <a:xfrm rot="5400000">
              <a:off x="-74464" y="5430486"/>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0"/>
            <p:cNvSpPr>
              <a:spLocks/>
            </p:cNvSpPr>
            <p:nvPr/>
          </p:nvSpPr>
          <p:spPr bwMode="auto">
            <a:xfrm rot="5400000">
              <a:off x="787194" y="6397508"/>
              <a:ext cx="999949" cy="865205"/>
            </a:xfrm>
            <a:custGeom>
              <a:avLst/>
              <a:gdLst>
                <a:gd name="T0" fmla="*/ 282 w 282"/>
                <a:gd name="T1" fmla="*/ 0 h 244"/>
                <a:gd name="T2" fmla="*/ 0 w 282"/>
                <a:gd name="T3" fmla="*/ 0 h 244"/>
                <a:gd name="T4" fmla="*/ 139 w 282"/>
                <a:gd name="T5" fmla="*/ 244 h 244"/>
                <a:gd name="T6" fmla="*/ 282 w 282"/>
                <a:gd name="T7" fmla="*/ 0 h 244"/>
              </a:gdLst>
              <a:ahLst/>
              <a:cxnLst>
                <a:cxn ang="0">
                  <a:pos x="T0" y="T1"/>
                </a:cxn>
                <a:cxn ang="0">
                  <a:pos x="T2" y="T3"/>
                </a:cxn>
                <a:cxn ang="0">
                  <a:pos x="T4" y="T5"/>
                </a:cxn>
                <a:cxn ang="0">
                  <a:pos x="T6" y="T7"/>
                </a:cxn>
              </a:cxnLst>
              <a:rect l="0" t="0" r="r" b="b"/>
              <a:pathLst>
                <a:path w="282" h="244">
                  <a:moveTo>
                    <a:pt x="282" y="0"/>
                  </a:moveTo>
                  <a:lnTo>
                    <a:pt x="0" y="0"/>
                  </a:lnTo>
                  <a:lnTo>
                    <a:pt x="139" y="244"/>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1"/>
            <p:cNvSpPr>
              <a:spLocks/>
            </p:cNvSpPr>
            <p:nvPr/>
          </p:nvSpPr>
          <p:spPr bwMode="auto">
            <a:xfrm rot="5400000">
              <a:off x="787194" y="6426889"/>
              <a:ext cx="999949" cy="865205"/>
            </a:xfrm>
            <a:custGeom>
              <a:avLst/>
              <a:gdLst>
                <a:gd name="T0" fmla="*/ 282 w 282"/>
                <a:gd name="T1" fmla="*/ 244 h 244"/>
                <a:gd name="T2" fmla="*/ 143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3"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2"/>
            <p:cNvSpPr>
              <a:spLocks/>
            </p:cNvSpPr>
            <p:nvPr/>
          </p:nvSpPr>
          <p:spPr bwMode="auto">
            <a:xfrm rot="5400000">
              <a:off x="785420" y="5932233"/>
              <a:ext cx="1003496" cy="865205"/>
            </a:xfrm>
            <a:custGeom>
              <a:avLst/>
              <a:gdLst>
                <a:gd name="T0" fmla="*/ 283 w 283"/>
                <a:gd name="T1" fmla="*/ 0 h 244"/>
                <a:gd name="T2" fmla="*/ 0 w 283"/>
                <a:gd name="T3" fmla="*/ 0 h 244"/>
                <a:gd name="T4" fmla="*/ 140 w 283"/>
                <a:gd name="T5" fmla="*/ 244 h 244"/>
                <a:gd name="T6" fmla="*/ 283 w 283"/>
                <a:gd name="T7" fmla="*/ 0 h 244"/>
              </a:gdLst>
              <a:ahLst/>
              <a:cxnLst>
                <a:cxn ang="0">
                  <a:pos x="T0" y="T1"/>
                </a:cxn>
                <a:cxn ang="0">
                  <a:pos x="T2" y="T3"/>
                </a:cxn>
                <a:cxn ang="0">
                  <a:pos x="T4" y="T5"/>
                </a:cxn>
                <a:cxn ang="0">
                  <a:pos x="T6" y="T7"/>
                </a:cxn>
              </a:cxnLst>
              <a:rect l="0" t="0" r="r" b="b"/>
              <a:pathLst>
                <a:path w="283" h="244">
                  <a:moveTo>
                    <a:pt x="283" y="0"/>
                  </a:moveTo>
                  <a:lnTo>
                    <a:pt x="0" y="0"/>
                  </a:lnTo>
                  <a:lnTo>
                    <a:pt x="140" y="244"/>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3"/>
            <p:cNvSpPr>
              <a:spLocks/>
            </p:cNvSpPr>
            <p:nvPr/>
          </p:nvSpPr>
          <p:spPr bwMode="auto">
            <a:xfrm rot="5400000">
              <a:off x="787194" y="5426940"/>
              <a:ext cx="999949" cy="865205"/>
            </a:xfrm>
            <a:custGeom>
              <a:avLst/>
              <a:gdLst>
                <a:gd name="T0" fmla="*/ 282 w 282"/>
                <a:gd name="T1" fmla="*/ 244 h 244"/>
                <a:gd name="T2" fmla="*/ 142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2" y="0"/>
                  </a:lnTo>
                  <a:lnTo>
                    <a:pt x="0" y="244"/>
                  </a:lnTo>
                  <a:lnTo>
                    <a:pt x="282" y="244"/>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2"/>
            <p:cNvSpPr>
              <a:spLocks/>
            </p:cNvSpPr>
            <p:nvPr/>
          </p:nvSpPr>
          <p:spPr bwMode="auto">
            <a:xfrm rot="5400000">
              <a:off x="1648852" y="6401054"/>
              <a:ext cx="999949" cy="858113"/>
            </a:xfrm>
            <a:custGeom>
              <a:avLst/>
              <a:gdLst>
                <a:gd name="T0" fmla="*/ 282 w 282"/>
                <a:gd name="T1" fmla="*/ 242 h 242"/>
                <a:gd name="T2" fmla="*/ 139 w 282"/>
                <a:gd name="T3" fmla="*/ 0 h 242"/>
                <a:gd name="T4" fmla="*/ 0 w 282"/>
                <a:gd name="T5" fmla="*/ 242 h 242"/>
                <a:gd name="T6" fmla="*/ 282 w 282"/>
                <a:gd name="T7" fmla="*/ 242 h 242"/>
              </a:gdLst>
              <a:ahLst/>
              <a:cxnLst>
                <a:cxn ang="0">
                  <a:pos x="T0" y="T1"/>
                </a:cxn>
                <a:cxn ang="0">
                  <a:pos x="T2" y="T3"/>
                </a:cxn>
                <a:cxn ang="0">
                  <a:pos x="T4" y="T5"/>
                </a:cxn>
                <a:cxn ang="0">
                  <a:pos x="T6" y="T7"/>
                </a:cxn>
              </a:cxnLst>
              <a:rect l="0" t="0" r="r" b="b"/>
              <a:pathLst>
                <a:path w="282" h="242">
                  <a:moveTo>
                    <a:pt x="282" y="242"/>
                  </a:moveTo>
                  <a:lnTo>
                    <a:pt x="139" y="0"/>
                  </a:lnTo>
                  <a:lnTo>
                    <a:pt x="0" y="242"/>
                  </a:lnTo>
                  <a:lnTo>
                    <a:pt x="282"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3"/>
            <p:cNvSpPr>
              <a:spLocks/>
            </p:cNvSpPr>
            <p:nvPr/>
          </p:nvSpPr>
          <p:spPr bwMode="auto">
            <a:xfrm rot="5400000">
              <a:off x="1648852" y="6430435"/>
              <a:ext cx="999949" cy="858113"/>
            </a:xfrm>
            <a:custGeom>
              <a:avLst/>
              <a:gdLst>
                <a:gd name="T0" fmla="*/ 282 w 282"/>
                <a:gd name="T1" fmla="*/ 0 h 242"/>
                <a:gd name="T2" fmla="*/ 0 w 282"/>
                <a:gd name="T3" fmla="*/ 0 h 242"/>
                <a:gd name="T4" fmla="*/ 143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3"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4"/>
            <p:cNvSpPr>
              <a:spLocks/>
            </p:cNvSpPr>
            <p:nvPr/>
          </p:nvSpPr>
          <p:spPr bwMode="auto">
            <a:xfrm rot="5400000">
              <a:off x="1647079" y="5935779"/>
              <a:ext cx="1003496" cy="858113"/>
            </a:xfrm>
            <a:custGeom>
              <a:avLst/>
              <a:gdLst>
                <a:gd name="T0" fmla="*/ 283 w 283"/>
                <a:gd name="T1" fmla="*/ 242 h 242"/>
                <a:gd name="T2" fmla="*/ 140 w 283"/>
                <a:gd name="T3" fmla="*/ 0 h 242"/>
                <a:gd name="T4" fmla="*/ 0 w 283"/>
                <a:gd name="T5" fmla="*/ 242 h 242"/>
                <a:gd name="T6" fmla="*/ 283 w 283"/>
                <a:gd name="T7" fmla="*/ 242 h 242"/>
              </a:gdLst>
              <a:ahLst/>
              <a:cxnLst>
                <a:cxn ang="0">
                  <a:pos x="T0" y="T1"/>
                </a:cxn>
                <a:cxn ang="0">
                  <a:pos x="T2" y="T3"/>
                </a:cxn>
                <a:cxn ang="0">
                  <a:pos x="T4" y="T5"/>
                </a:cxn>
                <a:cxn ang="0">
                  <a:pos x="T6" y="T7"/>
                </a:cxn>
              </a:cxnLst>
              <a:rect l="0" t="0" r="r" b="b"/>
              <a:pathLst>
                <a:path w="283" h="242">
                  <a:moveTo>
                    <a:pt x="283" y="242"/>
                  </a:moveTo>
                  <a:lnTo>
                    <a:pt x="140" y="0"/>
                  </a:lnTo>
                  <a:lnTo>
                    <a:pt x="0" y="242"/>
                  </a:lnTo>
                  <a:lnTo>
                    <a:pt x="283" y="242"/>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5"/>
            <p:cNvSpPr>
              <a:spLocks/>
            </p:cNvSpPr>
            <p:nvPr/>
          </p:nvSpPr>
          <p:spPr bwMode="auto">
            <a:xfrm rot="5400000">
              <a:off x="1648852" y="5430486"/>
              <a:ext cx="999949" cy="858113"/>
            </a:xfrm>
            <a:custGeom>
              <a:avLst/>
              <a:gdLst>
                <a:gd name="T0" fmla="*/ 282 w 282"/>
                <a:gd name="T1" fmla="*/ 0 h 242"/>
                <a:gd name="T2" fmla="*/ 0 w 282"/>
                <a:gd name="T3" fmla="*/ 0 h 242"/>
                <a:gd name="T4" fmla="*/ 142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2" y="242"/>
                  </a:lnTo>
                  <a:lnTo>
                    <a:pt x="282"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4"/>
            <p:cNvSpPr>
              <a:spLocks/>
            </p:cNvSpPr>
            <p:nvPr/>
          </p:nvSpPr>
          <p:spPr bwMode="auto">
            <a:xfrm rot="5400000">
              <a:off x="2505192" y="6432208"/>
              <a:ext cx="999949" cy="854567"/>
            </a:xfrm>
            <a:custGeom>
              <a:avLst/>
              <a:gdLst>
                <a:gd name="T0" fmla="*/ 282 w 282"/>
                <a:gd name="T1" fmla="*/ 241 h 241"/>
                <a:gd name="T2" fmla="*/ 143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3"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5"/>
            <p:cNvSpPr>
              <a:spLocks/>
            </p:cNvSpPr>
            <p:nvPr/>
          </p:nvSpPr>
          <p:spPr bwMode="auto">
            <a:xfrm rot="5400000">
              <a:off x="2503418" y="5937553"/>
              <a:ext cx="1003496" cy="854567"/>
            </a:xfrm>
            <a:custGeom>
              <a:avLst/>
              <a:gdLst>
                <a:gd name="T0" fmla="*/ 283 w 283"/>
                <a:gd name="T1" fmla="*/ 0 h 241"/>
                <a:gd name="T2" fmla="*/ 0 w 283"/>
                <a:gd name="T3" fmla="*/ 0 h 241"/>
                <a:gd name="T4" fmla="*/ 140 w 283"/>
                <a:gd name="T5" fmla="*/ 241 h 241"/>
                <a:gd name="T6" fmla="*/ 283 w 283"/>
                <a:gd name="T7" fmla="*/ 0 h 241"/>
              </a:gdLst>
              <a:ahLst/>
              <a:cxnLst>
                <a:cxn ang="0">
                  <a:pos x="T0" y="T1"/>
                </a:cxn>
                <a:cxn ang="0">
                  <a:pos x="T2" y="T3"/>
                </a:cxn>
                <a:cxn ang="0">
                  <a:pos x="T4" y="T5"/>
                </a:cxn>
                <a:cxn ang="0">
                  <a:pos x="T6" y="T7"/>
                </a:cxn>
              </a:cxnLst>
              <a:rect l="0" t="0" r="r" b="b"/>
              <a:pathLst>
                <a:path w="283" h="241">
                  <a:moveTo>
                    <a:pt x="283" y="0"/>
                  </a:moveTo>
                  <a:lnTo>
                    <a:pt x="0" y="0"/>
                  </a:lnTo>
                  <a:lnTo>
                    <a:pt x="140" y="241"/>
                  </a:lnTo>
                  <a:lnTo>
                    <a:pt x="283"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6"/>
            <p:cNvSpPr>
              <a:spLocks/>
            </p:cNvSpPr>
            <p:nvPr/>
          </p:nvSpPr>
          <p:spPr bwMode="auto">
            <a:xfrm rot="5400000">
              <a:off x="2505192" y="5432259"/>
              <a:ext cx="999949" cy="854567"/>
            </a:xfrm>
            <a:custGeom>
              <a:avLst/>
              <a:gdLst>
                <a:gd name="T0" fmla="*/ 282 w 282"/>
                <a:gd name="T1" fmla="*/ 241 h 241"/>
                <a:gd name="T2" fmla="*/ 142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2" y="0"/>
                  </a:lnTo>
                  <a:lnTo>
                    <a:pt x="0" y="241"/>
                  </a:lnTo>
                  <a:lnTo>
                    <a:pt x="282"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nvSpPr>
          <p:spPr bwMode="auto">
            <a:xfrm rot="5400000">
              <a:off x="-86874" y="5687888"/>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p:nvSpPr>
          <p:spPr bwMode="auto">
            <a:xfrm rot="5400000">
              <a:off x="-79783" y="5191275"/>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p:nvSpPr>
          <p:spPr bwMode="auto">
            <a:xfrm rot="5400000">
              <a:off x="-78009" y="4685981"/>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noFill/>
            <a:ln w="15875">
              <a:solidFill>
                <a:schemeClr val="bg2">
                  <a:alpha val="56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Hexagon 47"/>
          <p:cNvSpPr/>
          <p:nvPr userDrawn="1"/>
        </p:nvSpPr>
        <p:spPr>
          <a:xfrm rot="5400000">
            <a:off x="11531781" y="6332164"/>
            <a:ext cx="447345" cy="3856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TextBox 53"/>
          <p:cNvSpPr txBox="1"/>
          <p:nvPr userDrawn="1"/>
        </p:nvSpPr>
        <p:spPr>
          <a:xfrm>
            <a:off x="11555719" y="6371097"/>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dirty="0">
              <a:solidFill>
                <a:schemeClr val="bg1"/>
              </a:solidFill>
            </a:endParaRPr>
          </a:p>
        </p:txBody>
      </p:sp>
      <p:sp>
        <p:nvSpPr>
          <p:cNvPr id="62" name="Title Placeholder 1"/>
          <p:cNvSpPr>
            <a:spLocks noGrp="1"/>
          </p:cNvSpPr>
          <p:nvPr>
            <p:ph type="title"/>
          </p:nvPr>
        </p:nvSpPr>
        <p:spPr>
          <a:xfrm>
            <a:off x="3383372" y="801063"/>
            <a:ext cx="5425257" cy="581172"/>
          </a:xfrm>
          <a:prstGeom prst="rect">
            <a:avLst/>
          </a:prstGeom>
        </p:spPr>
        <p:txBody>
          <a:bodyPr vert="horz" lIns="91440" tIns="45720" rIns="91440" bIns="45720" rtlCol="0" anchor="ctr">
            <a:noAutofit/>
          </a:bodyPr>
          <a:lstStyle>
            <a:lvl1pPr algn="ctr">
              <a:defRPr sz="3600">
                <a:solidFill>
                  <a:schemeClr val="bg1">
                    <a:lumMod val="50000"/>
                  </a:schemeClr>
                </a:solidFill>
                <a:latin typeface="Bebas Neue" panose="020B0606020202050201" pitchFamily="34" charset="0"/>
              </a:defRPr>
            </a:lvl1pPr>
          </a:lstStyle>
          <a:p>
            <a:r>
              <a:rPr lang="en-US" dirty="0"/>
              <a:t>Click to edit Master title style</a:t>
            </a:r>
          </a:p>
        </p:txBody>
      </p:sp>
      <p:sp>
        <p:nvSpPr>
          <p:cNvPr id="6" name="Text Placeholder 5"/>
          <p:cNvSpPr>
            <a:spLocks noGrp="1"/>
          </p:cNvSpPr>
          <p:nvPr>
            <p:ph type="body" sz="quarter" idx="10" hasCustomPrompt="1"/>
          </p:nvPr>
        </p:nvSpPr>
        <p:spPr>
          <a:xfrm>
            <a:off x="4466659" y="1318552"/>
            <a:ext cx="3258683" cy="244475"/>
          </a:xfrm>
        </p:spPr>
        <p:txBody>
          <a:bodyPr>
            <a:noAutofit/>
          </a:bodyPr>
          <a:lstStyle>
            <a:lvl1pPr marL="0" indent="0" algn="ctr">
              <a:buNone/>
              <a:defRPr sz="1200" b="1" baseline="0">
                <a:solidFill>
                  <a:schemeClr val="bg1">
                    <a:lumMod val="50000"/>
                  </a:schemeClr>
                </a:solidFill>
              </a:defRPr>
            </a:lvl1pPr>
          </a:lstStyle>
          <a:p>
            <a:pPr lvl="0"/>
            <a:r>
              <a:rPr lang="id-ID" dirty="0"/>
              <a:t>Put your great subtitle here</a:t>
            </a:r>
            <a:endParaRPr lang="en-US" dirty="0"/>
          </a:p>
        </p:txBody>
      </p:sp>
      <p:grpSp>
        <p:nvGrpSpPr>
          <p:cNvPr id="63" name="Group 62"/>
          <p:cNvGrpSpPr/>
          <p:nvPr userDrawn="1"/>
        </p:nvGrpSpPr>
        <p:grpSpPr>
          <a:xfrm>
            <a:off x="5663147" y="169299"/>
            <a:ext cx="865706" cy="594932"/>
            <a:chOff x="4705754" y="-85867"/>
            <a:chExt cx="2827470" cy="1943100"/>
          </a:xfrm>
        </p:grpSpPr>
        <p:grpSp>
          <p:nvGrpSpPr>
            <p:cNvPr id="64" name="Group 63"/>
            <p:cNvGrpSpPr/>
            <p:nvPr/>
          </p:nvGrpSpPr>
          <p:grpSpPr>
            <a:xfrm rot="10800000">
              <a:off x="5278633" y="-85867"/>
              <a:ext cx="2254591" cy="1943100"/>
              <a:chOff x="308778" y="0"/>
              <a:chExt cx="3521202" cy="3034718"/>
            </a:xfrm>
          </p:grpSpPr>
          <p:sp>
            <p:nvSpPr>
              <p:cNvPr id="68" name="Freeform 67"/>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0800000">
              <a:off x="4705754" y="714233"/>
              <a:ext cx="1326229" cy="1143000"/>
              <a:chOff x="308778" y="0"/>
              <a:chExt cx="3521202" cy="3034718"/>
            </a:xfrm>
          </p:grpSpPr>
          <p:sp>
            <p:nvSpPr>
              <p:cNvPr id="66" name="Freeform 65"/>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0" name="Straight Connector 69"/>
          <p:cNvCxnSpPr/>
          <p:nvPr userDrawn="1"/>
        </p:nvCxnSpPr>
        <p:spPr>
          <a:xfrm>
            <a:off x="5178056" y="1339702"/>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181600" y="769088"/>
            <a:ext cx="18606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80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outVertical)">
                                      <p:cBhvr>
                                        <p:cTn id="7" dur="500"/>
                                        <p:tgtEl>
                                          <p:spTgt spid="71"/>
                                        </p:tgtEl>
                                      </p:cBhvr>
                                    </p:animEffect>
                                  </p:childTnLst>
                                </p:cTn>
                              </p:par>
                              <p:par>
                                <p:cTn id="8" presetID="16" presetClass="entr" presetSubtype="37"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arn(outVertical)">
                                      <p:cBhvr>
                                        <p:cTn id="10" dur="500"/>
                                        <p:tgtEl>
                                          <p:spTgt spid="70"/>
                                        </p:tgtEl>
                                      </p:cBhvr>
                                    </p:animEffect>
                                  </p:childTnLst>
                                </p:cTn>
                              </p:par>
                              <p:par>
                                <p:cTn id="11" presetID="22" presetClass="entr" presetSubtype="4" fill="hold" nodeType="withEffect">
                                  <p:stCondLst>
                                    <p:cond delay="20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 grpId="0" build="p">
        <p:tmplLst>
          <p:tmpl lvl="1">
            <p:tnLst>
              <p:par>
                <p:cTn presetID="10" presetClass="entr" presetSubtype="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63529-95BE-4969-99AE-AC9A954B546D}" type="datetime1">
              <a:rPr lang="en-US" smtClean="0"/>
              <a:t>10/17/2018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0689D-AB05-4BA5-A24A-D8B3578CD391}" type="slidenum">
              <a:rPr lang="en-US" smtClean="0"/>
              <a:t>‹nº›</a:t>
            </a:fld>
            <a:endParaRPr lang="en-US"/>
          </a:p>
        </p:txBody>
      </p:sp>
    </p:spTree>
    <p:extLst>
      <p:ext uri="{BB962C8B-B14F-4D97-AF65-F5344CB8AC3E}">
        <p14:creationId xmlns:p14="http://schemas.microsoft.com/office/powerpoint/2010/main" val="347628790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66" r:id="rId4"/>
    <p:sldLayoutId id="2147483723" r:id="rId5"/>
    <p:sldLayoutId id="2147483665" r:id="rId6"/>
    <p:sldLayoutId id="2147483668" r:id="rId7"/>
    <p:sldLayoutId id="2147483728" r:id="rId8"/>
    <p:sldLayoutId id="2147483669" r:id="rId9"/>
    <p:sldLayoutId id="2147483722" r:id="rId10"/>
    <p:sldLayoutId id="2147483721" r:id="rId11"/>
    <p:sldLayoutId id="2147483718" r:id="rId12"/>
    <p:sldLayoutId id="2147483719" r:id="rId13"/>
    <p:sldLayoutId id="2147483720" r:id="rId14"/>
    <p:sldLayoutId id="2147483726" r:id="rId15"/>
    <p:sldLayoutId id="2147483725" r:id="rId16"/>
    <p:sldLayoutId id="2147483727" r:id="rId17"/>
    <p:sldLayoutId id="2147483711" r:id="rId18"/>
    <p:sldLayoutId id="2147483710" r:id="rId19"/>
    <p:sldLayoutId id="2147483712" r:id="rId20"/>
    <p:sldLayoutId id="2147483716" r:id="rId21"/>
    <p:sldLayoutId id="2147483713" r:id="rId22"/>
    <p:sldLayoutId id="2147483714" r:id="rId23"/>
    <p:sldLayoutId id="2147483715" r:id="rId24"/>
    <p:sldLayoutId id="2147483672" r:id="rId25"/>
    <p:sldLayoutId id="2147483674" r:id="rId26"/>
    <p:sldLayoutId id="2147483729"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tags" Target="../tags/tag104.xml"/><Relationship Id="rId39" Type="http://schemas.openxmlformats.org/officeDocument/2006/relationships/tags" Target="../tags/tag117.xml"/><Relationship Id="rId21" Type="http://schemas.openxmlformats.org/officeDocument/2006/relationships/tags" Target="../tags/tag99.xml"/><Relationship Id="rId34" Type="http://schemas.openxmlformats.org/officeDocument/2006/relationships/tags" Target="../tags/tag112.xml"/><Relationship Id="rId42" Type="http://schemas.openxmlformats.org/officeDocument/2006/relationships/tags" Target="../tags/tag120.xml"/><Relationship Id="rId47" Type="http://schemas.openxmlformats.org/officeDocument/2006/relationships/tags" Target="../tags/tag125.xml"/><Relationship Id="rId50" Type="http://schemas.openxmlformats.org/officeDocument/2006/relationships/tags" Target="../tags/tag128.xml"/><Relationship Id="rId55" Type="http://schemas.openxmlformats.org/officeDocument/2006/relationships/tags" Target="../tags/tag133.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tags" Target="../tags/tag103.xml"/><Relationship Id="rId33" Type="http://schemas.openxmlformats.org/officeDocument/2006/relationships/tags" Target="../tags/tag111.xml"/><Relationship Id="rId38" Type="http://schemas.openxmlformats.org/officeDocument/2006/relationships/tags" Target="../tags/tag116.xml"/><Relationship Id="rId46" Type="http://schemas.openxmlformats.org/officeDocument/2006/relationships/tags" Target="../tags/tag124.xml"/><Relationship Id="rId59" Type="http://schemas.openxmlformats.org/officeDocument/2006/relationships/image" Target="../media/image16.png"/><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29" Type="http://schemas.openxmlformats.org/officeDocument/2006/relationships/tags" Target="../tags/tag107.xml"/><Relationship Id="rId41" Type="http://schemas.openxmlformats.org/officeDocument/2006/relationships/tags" Target="../tags/tag119.xml"/><Relationship Id="rId54" Type="http://schemas.openxmlformats.org/officeDocument/2006/relationships/tags" Target="../tags/tag132.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tags" Target="../tags/tag102.xml"/><Relationship Id="rId32" Type="http://schemas.openxmlformats.org/officeDocument/2006/relationships/tags" Target="../tags/tag110.xml"/><Relationship Id="rId37" Type="http://schemas.openxmlformats.org/officeDocument/2006/relationships/tags" Target="../tags/tag115.xml"/><Relationship Id="rId40" Type="http://schemas.openxmlformats.org/officeDocument/2006/relationships/tags" Target="../tags/tag118.xml"/><Relationship Id="rId45" Type="http://schemas.openxmlformats.org/officeDocument/2006/relationships/tags" Target="../tags/tag123.xml"/><Relationship Id="rId53" Type="http://schemas.openxmlformats.org/officeDocument/2006/relationships/tags" Target="../tags/tag131.xml"/><Relationship Id="rId58" Type="http://schemas.openxmlformats.org/officeDocument/2006/relationships/notesSlide" Target="../notesSlides/notesSlide11.xml"/><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tags" Target="../tags/tag106.xml"/><Relationship Id="rId36" Type="http://schemas.openxmlformats.org/officeDocument/2006/relationships/tags" Target="../tags/tag114.xml"/><Relationship Id="rId49" Type="http://schemas.openxmlformats.org/officeDocument/2006/relationships/tags" Target="../tags/tag127.xml"/><Relationship Id="rId57" Type="http://schemas.openxmlformats.org/officeDocument/2006/relationships/slideLayout" Target="../slideLayouts/slideLayout8.xml"/><Relationship Id="rId10" Type="http://schemas.openxmlformats.org/officeDocument/2006/relationships/tags" Target="../tags/tag88.xml"/><Relationship Id="rId19" Type="http://schemas.openxmlformats.org/officeDocument/2006/relationships/tags" Target="../tags/tag97.xml"/><Relationship Id="rId31" Type="http://schemas.openxmlformats.org/officeDocument/2006/relationships/tags" Target="../tags/tag109.xml"/><Relationship Id="rId44" Type="http://schemas.openxmlformats.org/officeDocument/2006/relationships/tags" Target="../tags/tag122.xml"/><Relationship Id="rId52" Type="http://schemas.openxmlformats.org/officeDocument/2006/relationships/tags" Target="../tags/tag130.xml"/><Relationship Id="rId60" Type="http://schemas.openxmlformats.org/officeDocument/2006/relationships/image" Target="../media/image17.pn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tags" Target="../tags/tag105.xml"/><Relationship Id="rId30" Type="http://schemas.openxmlformats.org/officeDocument/2006/relationships/tags" Target="../tags/tag108.xml"/><Relationship Id="rId35" Type="http://schemas.openxmlformats.org/officeDocument/2006/relationships/tags" Target="../tags/tag113.xml"/><Relationship Id="rId43" Type="http://schemas.openxmlformats.org/officeDocument/2006/relationships/tags" Target="../tags/tag121.xml"/><Relationship Id="rId48" Type="http://schemas.openxmlformats.org/officeDocument/2006/relationships/tags" Target="../tags/tag126.xml"/><Relationship Id="rId56" Type="http://schemas.openxmlformats.org/officeDocument/2006/relationships/tags" Target="../tags/tag134.xml"/><Relationship Id="rId8" Type="http://schemas.openxmlformats.org/officeDocument/2006/relationships/tags" Target="../tags/tag86.xml"/><Relationship Id="rId51" Type="http://schemas.openxmlformats.org/officeDocument/2006/relationships/tags" Target="../tags/tag129.xml"/><Relationship Id="rId3" Type="http://schemas.openxmlformats.org/officeDocument/2006/relationships/tags" Target="../tags/tag81.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2.jpeg"/><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jpe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notesSlide" Target="../notesSlides/notesSlide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slideLayout" Target="../slideLayouts/slideLayout6.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3.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9" Type="http://schemas.openxmlformats.org/officeDocument/2006/relationships/notesSlide" Target="../notesSlides/notesSlide3.xml"/><Relationship Id="rId3" Type="http://schemas.openxmlformats.org/officeDocument/2006/relationships/tags" Target="../tags/tag25.xml"/><Relationship Id="rId21" Type="http://schemas.openxmlformats.org/officeDocument/2006/relationships/tags" Target="../tags/tag43.xml"/><Relationship Id="rId34" Type="http://schemas.openxmlformats.org/officeDocument/2006/relationships/tags" Target="../tags/tag56.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33" Type="http://schemas.openxmlformats.org/officeDocument/2006/relationships/tags" Target="../tags/tag55.xml"/><Relationship Id="rId38" Type="http://schemas.openxmlformats.org/officeDocument/2006/relationships/slideLayout" Target="../slideLayouts/slideLayout6.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tags" Target="../tags/tag51.xml"/><Relationship Id="rId41" Type="http://schemas.openxmlformats.org/officeDocument/2006/relationships/image" Target="../media/image4.jpe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32" Type="http://schemas.openxmlformats.org/officeDocument/2006/relationships/tags" Target="../tags/tag54.xml"/><Relationship Id="rId37" Type="http://schemas.openxmlformats.org/officeDocument/2006/relationships/tags" Target="../tags/tag59.xml"/><Relationship Id="rId40" Type="http://schemas.openxmlformats.org/officeDocument/2006/relationships/image" Target="../media/image3.jpeg"/><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36" Type="http://schemas.openxmlformats.org/officeDocument/2006/relationships/tags" Target="../tags/tag58.xml"/><Relationship Id="rId10" Type="http://schemas.openxmlformats.org/officeDocument/2006/relationships/tags" Target="../tags/tag32.xml"/><Relationship Id="rId19" Type="http://schemas.openxmlformats.org/officeDocument/2006/relationships/tags" Target="../tags/tag41.xml"/><Relationship Id="rId31" Type="http://schemas.openxmlformats.org/officeDocument/2006/relationships/tags" Target="../tags/tag53.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tags" Target="../tags/tag52.xml"/><Relationship Id="rId35" Type="http://schemas.openxmlformats.org/officeDocument/2006/relationships/tags" Target="../tags/tag57.xml"/></Relationships>
</file>

<file path=ppt/slides/_rels/slide4.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notesSlide" Target="../notesSlides/notesSlide4.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slideLayout" Target="../slideLayouts/slideLayout6.xml"/><Relationship Id="rId2" Type="http://schemas.openxmlformats.org/officeDocument/2006/relationships/tags" Target="../tags/tag61.xml"/><Relationship Id="rId16" Type="http://schemas.openxmlformats.org/officeDocument/2006/relationships/tags" Target="../tags/tag75.xml"/><Relationship Id="rId20" Type="http://schemas.openxmlformats.org/officeDocument/2006/relationships/image" Target="../media/image6.jpe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tags" Target="../tags/tag74.xml"/><Relationship Id="rId10" Type="http://schemas.openxmlformats.org/officeDocument/2006/relationships/tags" Target="../tags/tag69.xml"/><Relationship Id="rId19" Type="http://schemas.openxmlformats.org/officeDocument/2006/relationships/image" Target="../media/image5.jpeg"/><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78.xml"/><Relationship Id="rId7" Type="http://schemas.openxmlformats.org/officeDocument/2006/relationships/image" Target="../media/image8.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7.jpe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pSp>
        <p:nvGrpSpPr>
          <p:cNvPr id="132" name="Group 131"/>
          <p:cNvGrpSpPr/>
          <p:nvPr/>
        </p:nvGrpSpPr>
        <p:grpSpPr>
          <a:xfrm rot="10800000">
            <a:off x="-3432451" y="4770945"/>
            <a:ext cx="6864901" cy="2746176"/>
            <a:chOff x="3585399" y="-917128"/>
            <a:chExt cx="6864901" cy="2746176"/>
          </a:xfrm>
        </p:grpSpPr>
        <p:sp>
          <p:nvSpPr>
            <p:cNvPr id="133" name="Freeform 18"/>
            <p:cNvSpPr>
              <a:spLocks/>
            </p:cNvSpPr>
            <p:nvPr/>
          </p:nvSpPr>
          <p:spPr bwMode="auto">
            <a:xfrm rot="16200000">
              <a:off x="9521269" y="-846210"/>
              <a:ext cx="999949" cy="858113"/>
            </a:xfrm>
            <a:custGeom>
              <a:avLst/>
              <a:gdLst>
                <a:gd name="T0" fmla="*/ 0 w 282"/>
                <a:gd name="T1" fmla="*/ 0 h 242"/>
                <a:gd name="T2" fmla="*/ 143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3"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34" name="Freeform 19"/>
            <p:cNvSpPr>
              <a:spLocks/>
            </p:cNvSpPr>
            <p:nvPr/>
          </p:nvSpPr>
          <p:spPr bwMode="auto">
            <a:xfrm rot="16200000">
              <a:off x="9519496" y="-351554"/>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35" name="Freeform 20"/>
            <p:cNvSpPr>
              <a:spLocks/>
            </p:cNvSpPr>
            <p:nvPr/>
          </p:nvSpPr>
          <p:spPr bwMode="auto">
            <a:xfrm rot="16200000">
              <a:off x="9521269" y="153739"/>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40" name="Freeform 27"/>
            <p:cNvSpPr>
              <a:spLocks/>
            </p:cNvSpPr>
            <p:nvPr/>
          </p:nvSpPr>
          <p:spPr bwMode="auto">
            <a:xfrm rot="16200000">
              <a:off x="8664929" y="-815056"/>
              <a:ext cx="999949" cy="854567"/>
            </a:xfrm>
            <a:custGeom>
              <a:avLst/>
              <a:gdLst>
                <a:gd name="T0" fmla="*/ 139 w 282"/>
                <a:gd name="T1" fmla="*/ 241 h 241"/>
                <a:gd name="T2" fmla="*/ 282 w 282"/>
                <a:gd name="T3" fmla="*/ 0 h 241"/>
                <a:gd name="T4" fmla="*/ 0 w 282"/>
                <a:gd name="T5" fmla="*/ 0 h 241"/>
                <a:gd name="T6" fmla="*/ 139 w 282"/>
                <a:gd name="T7" fmla="*/ 241 h 241"/>
              </a:gdLst>
              <a:ahLst/>
              <a:cxnLst>
                <a:cxn ang="0">
                  <a:pos x="T0" y="T1"/>
                </a:cxn>
                <a:cxn ang="0">
                  <a:pos x="T2" y="T3"/>
                </a:cxn>
                <a:cxn ang="0">
                  <a:pos x="T4" y="T5"/>
                </a:cxn>
                <a:cxn ang="0">
                  <a:pos x="T6" y="T7"/>
                </a:cxn>
              </a:cxnLst>
              <a:rect l="0" t="0" r="r" b="b"/>
              <a:pathLst>
                <a:path w="282" h="241">
                  <a:moveTo>
                    <a:pt x="139" y="241"/>
                  </a:moveTo>
                  <a:lnTo>
                    <a:pt x="282" y="0"/>
                  </a:lnTo>
                  <a:lnTo>
                    <a:pt x="0" y="0"/>
                  </a:lnTo>
                  <a:lnTo>
                    <a:pt x="139"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41" name="Freeform 28"/>
            <p:cNvSpPr>
              <a:spLocks/>
            </p:cNvSpPr>
            <p:nvPr/>
          </p:nvSpPr>
          <p:spPr bwMode="auto">
            <a:xfrm rot="16200000">
              <a:off x="8673794" y="-834203"/>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42" name="Freeform 29"/>
            <p:cNvSpPr>
              <a:spLocks/>
            </p:cNvSpPr>
            <p:nvPr/>
          </p:nvSpPr>
          <p:spPr bwMode="auto">
            <a:xfrm rot="16200000">
              <a:off x="8663156" y="-349782"/>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43" name="Freeform 30"/>
            <p:cNvSpPr>
              <a:spLocks/>
            </p:cNvSpPr>
            <p:nvPr/>
          </p:nvSpPr>
          <p:spPr bwMode="auto">
            <a:xfrm rot="16200000">
              <a:off x="8664929" y="155512"/>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44" name="Freeform 40"/>
            <p:cNvSpPr>
              <a:spLocks/>
            </p:cNvSpPr>
            <p:nvPr/>
          </p:nvSpPr>
          <p:spPr bwMode="auto">
            <a:xfrm rot="16200000">
              <a:off x="7808589" y="-816829"/>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49" name="Freeform 41"/>
            <p:cNvSpPr>
              <a:spLocks/>
            </p:cNvSpPr>
            <p:nvPr/>
          </p:nvSpPr>
          <p:spPr bwMode="auto">
            <a:xfrm rot="16200000">
              <a:off x="7808589" y="-846210"/>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0" name="Freeform 42"/>
            <p:cNvSpPr>
              <a:spLocks/>
            </p:cNvSpPr>
            <p:nvPr/>
          </p:nvSpPr>
          <p:spPr bwMode="auto">
            <a:xfrm rot="16200000">
              <a:off x="7806816" y="-351554"/>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1" name="Freeform 43"/>
            <p:cNvSpPr>
              <a:spLocks/>
            </p:cNvSpPr>
            <p:nvPr/>
          </p:nvSpPr>
          <p:spPr bwMode="auto">
            <a:xfrm rot="16200000">
              <a:off x="7808589" y="153739"/>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2" name="Freeform 53"/>
            <p:cNvSpPr>
              <a:spLocks/>
            </p:cNvSpPr>
            <p:nvPr/>
          </p:nvSpPr>
          <p:spPr bwMode="auto">
            <a:xfrm rot="16200000">
              <a:off x="6950477" y="-816829"/>
              <a:ext cx="999949" cy="858113"/>
            </a:xfrm>
            <a:custGeom>
              <a:avLst/>
              <a:gdLst>
                <a:gd name="T0" fmla="*/ 139 w 282"/>
                <a:gd name="T1" fmla="*/ 242 h 242"/>
                <a:gd name="T2" fmla="*/ 282 w 282"/>
                <a:gd name="T3" fmla="*/ 0 h 242"/>
                <a:gd name="T4" fmla="*/ 0 w 282"/>
                <a:gd name="T5" fmla="*/ 0 h 242"/>
                <a:gd name="T6" fmla="*/ 139 w 282"/>
                <a:gd name="T7" fmla="*/ 242 h 242"/>
              </a:gdLst>
              <a:ahLst/>
              <a:cxnLst>
                <a:cxn ang="0">
                  <a:pos x="T0" y="T1"/>
                </a:cxn>
                <a:cxn ang="0">
                  <a:pos x="T2" y="T3"/>
                </a:cxn>
                <a:cxn ang="0">
                  <a:pos x="T4" y="T5"/>
                </a:cxn>
                <a:cxn ang="0">
                  <a:pos x="T6" y="T7"/>
                </a:cxn>
              </a:cxnLst>
              <a:rect l="0" t="0" r="r" b="b"/>
              <a:pathLst>
                <a:path w="282" h="242">
                  <a:moveTo>
                    <a:pt x="139" y="242"/>
                  </a:moveTo>
                  <a:lnTo>
                    <a:pt x="282" y="0"/>
                  </a:lnTo>
                  <a:lnTo>
                    <a:pt x="0" y="0"/>
                  </a:lnTo>
                  <a:lnTo>
                    <a:pt x="139"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7" name="Freeform 54"/>
            <p:cNvSpPr>
              <a:spLocks/>
            </p:cNvSpPr>
            <p:nvPr/>
          </p:nvSpPr>
          <p:spPr bwMode="auto">
            <a:xfrm rot="16200000">
              <a:off x="6950477" y="-846210"/>
              <a:ext cx="999949" cy="858113"/>
            </a:xfrm>
            <a:custGeom>
              <a:avLst/>
              <a:gdLst>
                <a:gd name="T0" fmla="*/ 0 w 282"/>
                <a:gd name="T1" fmla="*/ 242 h 242"/>
                <a:gd name="T2" fmla="*/ 282 w 282"/>
                <a:gd name="T3" fmla="*/ 242 h 242"/>
                <a:gd name="T4" fmla="*/ 143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43"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8" name="Freeform 55"/>
            <p:cNvSpPr>
              <a:spLocks/>
            </p:cNvSpPr>
            <p:nvPr/>
          </p:nvSpPr>
          <p:spPr bwMode="auto">
            <a:xfrm rot="16200000">
              <a:off x="6948704" y="-351554"/>
              <a:ext cx="1003496" cy="858113"/>
            </a:xfrm>
            <a:custGeom>
              <a:avLst/>
              <a:gdLst>
                <a:gd name="T0" fmla="*/ 140 w 283"/>
                <a:gd name="T1" fmla="*/ 242 h 242"/>
                <a:gd name="T2" fmla="*/ 283 w 283"/>
                <a:gd name="T3" fmla="*/ 0 h 242"/>
                <a:gd name="T4" fmla="*/ 0 w 283"/>
                <a:gd name="T5" fmla="*/ 0 h 242"/>
                <a:gd name="T6" fmla="*/ 140 w 283"/>
                <a:gd name="T7" fmla="*/ 242 h 242"/>
              </a:gdLst>
              <a:ahLst/>
              <a:cxnLst>
                <a:cxn ang="0">
                  <a:pos x="T0" y="T1"/>
                </a:cxn>
                <a:cxn ang="0">
                  <a:pos x="T2" y="T3"/>
                </a:cxn>
                <a:cxn ang="0">
                  <a:pos x="T4" y="T5"/>
                </a:cxn>
                <a:cxn ang="0">
                  <a:pos x="T6" y="T7"/>
                </a:cxn>
              </a:cxnLst>
              <a:rect l="0" t="0" r="r" b="b"/>
              <a:pathLst>
                <a:path w="283" h="242">
                  <a:moveTo>
                    <a:pt x="140" y="242"/>
                  </a:moveTo>
                  <a:lnTo>
                    <a:pt x="283" y="0"/>
                  </a:lnTo>
                  <a:lnTo>
                    <a:pt x="0" y="0"/>
                  </a:lnTo>
                  <a:lnTo>
                    <a:pt x="14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9" name="Freeform 56"/>
            <p:cNvSpPr>
              <a:spLocks/>
            </p:cNvSpPr>
            <p:nvPr/>
          </p:nvSpPr>
          <p:spPr bwMode="auto">
            <a:xfrm rot="16200000">
              <a:off x="6950477" y="153739"/>
              <a:ext cx="999949" cy="858113"/>
            </a:xfrm>
            <a:custGeom>
              <a:avLst/>
              <a:gdLst>
                <a:gd name="T0" fmla="*/ 0 w 282"/>
                <a:gd name="T1" fmla="*/ 242 h 242"/>
                <a:gd name="T2" fmla="*/ 282 w 282"/>
                <a:gd name="T3" fmla="*/ 242 h 242"/>
                <a:gd name="T4" fmla="*/ 142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42"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0" name="Freeform 67"/>
            <p:cNvSpPr>
              <a:spLocks/>
            </p:cNvSpPr>
            <p:nvPr/>
          </p:nvSpPr>
          <p:spPr bwMode="auto">
            <a:xfrm rot="16200000">
              <a:off x="6092364" y="-816829"/>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4" name="Freeform 68"/>
            <p:cNvSpPr>
              <a:spLocks/>
            </p:cNvSpPr>
            <p:nvPr/>
          </p:nvSpPr>
          <p:spPr bwMode="auto">
            <a:xfrm rot="16200000">
              <a:off x="6092364" y="-846210"/>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5" name="Freeform 69"/>
            <p:cNvSpPr>
              <a:spLocks/>
            </p:cNvSpPr>
            <p:nvPr/>
          </p:nvSpPr>
          <p:spPr bwMode="auto">
            <a:xfrm rot="16200000">
              <a:off x="6090591" y="-351554"/>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6" name="Freeform 70"/>
            <p:cNvSpPr>
              <a:spLocks/>
            </p:cNvSpPr>
            <p:nvPr/>
          </p:nvSpPr>
          <p:spPr bwMode="auto">
            <a:xfrm rot="16200000">
              <a:off x="6092364" y="153739"/>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7" name="Freeform 80"/>
            <p:cNvSpPr>
              <a:spLocks/>
            </p:cNvSpPr>
            <p:nvPr/>
          </p:nvSpPr>
          <p:spPr bwMode="auto">
            <a:xfrm rot="16200000">
              <a:off x="5230706" y="-820375"/>
              <a:ext cx="999949" cy="865205"/>
            </a:xfrm>
            <a:custGeom>
              <a:avLst/>
              <a:gdLst>
                <a:gd name="T0" fmla="*/ 282 w 282"/>
                <a:gd name="T1" fmla="*/ 0 h 244"/>
                <a:gd name="T2" fmla="*/ 0 w 282"/>
                <a:gd name="T3" fmla="*/ 0 h 244"/>
                <a:gd name="T4" fmla="*/ 139 w 282"/>
                <a:gd name="T5" fmla="*/ 244 h 244"/>
                <a:gd name="T6" fmla="*/ 282 w 282"/>
                <a:gd name="T7" fmla="*/ 0 h 244"/>
              </a:gdLst>
              <a:ahLst/>
              <a:cxnLst>
                <a:cxn ang="0">
                  <a:pos x="T0" y="T1"/>
                </a:cxn>
                <a:cxn ang="0">
                  <a:pos x="T2" y="T3"/>
                </a:cxn>
                <a:cxn ang="0">
                  <a:pos x="T4" y="T5"/>
                </a:cxn>
                <a:cxn ang="0">
                  <a:pos x="T6" y="T7"/>
                </a:cxn>
              </a:cxnLst>
              <a:rect l="0" t="0" r="r" b="b"/>
              <a:pathLst>
                <a:path w="282" h="244">
                  <a:moveTo>
                    <a:pt x="282" y="0"/>
                  </a:moveTo>
                  <a:lnTo>
                    <a:pt x="0" y="0"/>
                  </a:lnTo>
                  <a:lnTo>
                    <a:pt x="139" y="244"/>
                  </a:lnTo>
                  <a:lnTo>
                    <a:pt x="282"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8" name="Freeform 81"/>
            <p:cNvSpPr>
              <a:spLocks/>
            </p:cNvSpPr>
            <p:nvPr/>
          </p:nvSpPr>
          <p:spPr bwMode="auto">
            <a:xfrm rot="16200000">
              <a:off x="5230706" y="-849756"/>
              <a:ext cx="999949" cy="865205"/>
            </a:xfrm>
            <a:custGeom>
              <a:avLst/>
              <a:gdLst>
                <a:gd name="T0" fmla="*/ 282 w 282"/>
                <a:gd name="T1" fmla="*/ 244 h 244"/>
                <a:gd name="T2" fmla="*/ 143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3" y="0"/>
                  </a:lnTo>
                  <a:lnTo>
                    <a:pt x="0" y="244"/>
                  </a:lnTo>
                  <a:lnTo>
                    <a:pt x="282" y="244"/>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9" name="Freeform 82"/>
            <p:cNvSpPr>
              <a:spLocks/>
            </p:cNvSpPr>
            <p:nvPr/>
          </p:nvSpPr>
          <p:spPr bwMode="auto">
            <a:xfrm rot="16200000">
              <a:off x="5228933" y="-355100"/>
              <a:ext cx="1003496" cy="865205"/>
            </a:xfrm>
            <a:custGeom>
              <a:avLst/>
              <a:gdLst>
                <a:gd name="T0" fmla="*/ 283 w 283"/>
                <a:gd name="T1" fmla="*/ 0 h 244"/>
                <a:gd name="T2" fmla="*/ 0 w 283"/>
                <a:gd name="T3" fmla="*/ 0 h 244"/>
                <a:gd name="T4" fmla="*/ 140 w 283"/>
                <a:gd name="T5" fmla="*/ 244 h 244"/>
                <a:gd name="T6" fmla="*/ 283 w 283"/>
                <a:gd name="T7" fmla="*/ 0 h 244"/>
              </a:gdLst>
              <a:ahLst/>
              <a:cxnLst>
                <a:cxn ang="0">
                  <a:pos x="T0" y="T1"/>
                </a:cxn>
                <a:cxn ang="0">
                  <a:pos x="T2" y="T3"/>
                </a:cxn>
                <a:cxn ang="0">
                  <a:pos x="T4" y="T5"/>
                </a:cxn>
                <a:cxn ang="0">
                  <a:pos x="T6" y="T7"/>
                </a:cxn>
              </a:cxnLst>
              <a:rect l="0" t="0" r="r" b="b"/>
              <a:pathLst>
                <a:path w="283" h="244">
                  <a:moveTo>
                    <a:pt x="283" y="0"/>
                  </a:moveTo>
                  <a:lnTo>
                    <a:pt x="0" y="0"/>
                  </a:lnTo>
                  <a:lnTo>
                    <a:pt x="140" y="244"/>
                  </a:lnTo>
                  <a:lnTo>
                    <a:pt x="283"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0" name="Freeform 83"/>
            <p:cNvSpPr>
              <a:spLocks/>
            </p:cNvSpPr>
            <p:nvPr/>
          </p:nvSpPr>
          <p:spPr bwMode="auto">
            <a:xfrm rot="16200000">
              <a:off x="5230706" y="150193"/>
              <a:ext cx="999949" cy="865205"/>
            </a:xfrm>
            <a:custGeom>
              <a:avLst/>
              <a:gdLst>
                <a:gd name="T0" fmla="*/ 282 w 282"/>
                <a:gd name="T1" fmla="*/ 244 h 244"/>
                <a:gd name="T2" fmla="*/ 142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2" y="0"/>
                  </a:lnTo>
                  <a:lnTo>
                    <a:pt x="0" y="244"/>
                  </a:lnTo>
                  <a:lnTo>
                    <a:pt x="282" y="244"/>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1" name="Freeform 92"/>
            <p:cNvSpPr>
              <a:spLocks/>
            </p:cNvSpPr>
            <p:nvPr/>
          </p:nvSpPr>
          <p:spPr bwMode="auto">
            <a:xfrm rot="16200000">
              <a:off x="4369048" y="-816829"/>
              <a:ext cx="999949" cy="858113"/>
            </a:xfrm>
            <a:custGeom>
              <a:avLst/>
              <a:gdLst>
                <a:gd name="T0" fmla="*/ 282 w 282"/>
                <a:gd name="T1" fmla="*/ 242 h 242"/>
                <a:gd name="T2" fmla="*/ 139 w 282"/>
                <a:gd name="T3" fmla="*/ 0 h 242"/>
                <a:gd name="T4" fmla="*/ 0 w 282"/>
                <a:gd name="T5" fmla="*/ 242 h 242"/>
                <a:gd name="T6" fmla="*/ 282 w 282"/>
                <a:gd name="T7" fmla="*/ 242 h 242"/>
              </a:gdLst>
              <a:ahLst/>
              <a:cxnLst>
                <a:cxn ang="0">
                  <a:pos x="T0" y="T1"/>
                </a:cxn>
                <a:cxn ang="0">
                  <a:pos x="T2" y="T3"/>
                </a:cxn>
                <a:cxn ang="0">
                  <a:pos x="T4" y="T5"/>
                </a:cxn>
                <a:cxn ang="0">
                  <a:pos x="T6" y="T7"/>
                </a:cxn>
              </a:cxnLst>
              <a:rect l="0" t="0" r="r" b="b"/>
              <a:pathLst>
                <a:path w="282" h="242">
                  <a:moveTo>
                    <a:pt x="282" y="242"/>
                  </a:moveTo>
                  <a:lnTo>
                    <a:pt x="139" y="0"/>
                  </a:lnTo>
                  <a:lnTo>
                    <a:pt x="0" y="242"/>
                  </a:lnTo>
                  <a:lnTo>
                    <a:pt x="282"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2" name="Freeform 93"/>
            <p:cNvSpPr>
              <a:spLocks/>
            </p:cNvSpPr>
            <p:nvPr/>
          </p:nvSpPr>
          <p:spPr bwMode="auto">
            <a:xfrm rot="16200000">
              <a:off x="4369048" y="-846210"/>
              <a:ext cx="999949" cy="858113"/>
            </a:xfrm>
            <a:custGeom>
              <a:avLst/>
              <a:gdLst>
                <a:gd name="T0" fmla="*/ 282 w 282"/>
                <a:gd name="T1" fmla="*/ 0 h 242"/>
                <a:gd name="T2" fmla="*/ 0 w 282"/>
                <a:gd name="T3" fmla="*/ 0 h 242"/>
                <a:gd name="T4" fmla="*/ 143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3" y="242"/>
                  </a:lnTo>
                  <a:lnTo>
                    <a:pt x="282"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3" name="Freeform 94"/>
            <p:cNvSpPr>
              <a:spLocks/>
            </p:cNvSpPr>
            <p:nvPr/>
          </p:nvSpPr>
          <p:spPr bwMode="auto">
            <a:xfrm rot="16200000">
              <a:off x="4367274" y="-351554"/>
              <a:ext cx="1003496" cy="858113"/>
            </a:xfrm>
            <a:custGeom>
              <a:avLst/>
              <a:gdLst>
                <a:gd name="T0" fmla="*/ 283 w 283"/>
                <a:gd name="T1" fmla="*/ 242 h 242"/>
                <a:gd name="T2" fmla="*/ 140 w 283"/>
                <a:gd name="T3" fmla="*/ 0 h 242"/>
                <a:gd name="T4" fmla="*/ 0 w 283"/>
                <a:gd name="T5" fmla="*/ 242 h 242"/>
                <a:gd name="T6" fmla="*/ 283 w 283"/>
                <a:gd name="T7" fmla="*/ 242 h 242"/>
              </a:gdLst>
              <a:ahLst/>
              <a:cxnLst>
                <a:cxn ang="0">
                  <a:pos x="T0" y="T1"/>
                </a:cxn>
                <a:cxn ang="0">
                  <a:pos x="T2" y="T3"/>
                </a:cxn>
                <a:cxn ang="0">
                  <a:pos x="T4" y="T5"/>
                </a:cxn>
                <a:cxn ang="0">
                  <a:pos x="T6" y="T7"/>
                </a:cxn>
              </a:cxnLst>
              <a:rect l="0" t="0" r="r" b="b"/>
              <a:pathLst>
                <a:path w="283" h="242">
                  <a:moveTo>
                    <a:pt x="283" y="242"/>
                  </a:moveTo>
                  <a:lnTo>
                    <a:pt x="140" y="0"/>
                  </a:lnTo>
                  <a:lnTo>
                    <a:pt x="0" y="242"/>
                  </a:lnTo>
                  <a:lnTo>
                    <a:pt x="283"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4" name="Freeform 95"/>
            <p:cNvSpPr>
              <a:spLocks/>
            </p:cNvSpPr>
            <p:nvPr/>
          </p:nvSpPr>
          <p:spPr bwMode="auto">
            <a:xfrm rot="16200000">
              <a:off x="4369048" y="153739"/>
              <a:ext cx="999949" cy="858113"/>
            </a:xfrm>
            <a:custGeom>
              <a:avLst/>
              <a:gdLst>
                <a:gd name="T0" fmla="*/ 282 w 282"/>
                <a:gd name="T1" fmla="*/ 0 h 242"/>
                <a:gd name="T2" fmla="*/ 0 w 282"/>
                <a:gd name="T3" fmla="*/ 0 h 242"/>
                <a:gd name="T4" fmla="*/ 142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2" y="242"/>
                  </a:lnTo>
                  <a:lnTo>
                    <a:pt x="282"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5" name="Freeform 104"/>
            <p:cNvSpPr>
              <a:spLocks/>
            </p:cNvSpPr>
            <p:nvPr/>
          </p:nvSpPr>
          <p:spPr bwMode="auto">
            <a:xfrm rot="16200000">
              <a:off x="3512708" y="-844437"/>
              <a:ext cx="999949" cy="854567"/>
            </a:xfrm>
            <a:custGeom>
              <a:avLst/>
              <a:gdLst>
                <a:gd name="T0" fmla="*/ 282 w 282"/>
                <a:gd name="T1" fmla="*/ 241 h 241"/>
                <a:gd name="T2" fmla="*/ 143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3" y="0"/>
                  </a:lnTo>
                  <a:lnTo>
                    <a:pt x="0" y="241"/>
                  </a:lnTo>
                  <a:lnTo>
                    <a:pt x="282"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6" name="Freeform 105"/>
            <p:cNvSpPr>
              <a:spLocks/>
            </p:cNvSpPr>
            <p:nvPr/>
          </p:nvSpPr>
          <p:spPr bwMode="auto">
            <a:xfrm rot="16200000">
              <a:off x="3510935" y="-349782"/>
              <a:ext cx="1003496" cy="854567"/>
            </a:xfrm>
            <a:custGeom>
              <a:avLst/>
              <a:gdLst>
                <a:gd name="T0" fmla="*/ 283 w 283"/>
                <a:gd name="T1" fmla="*/ 0 h 241"/>
                <a:gd name="T2" fmla="*/ 0 w 283"/>
                <a:gd name="T3" fmla="*/ 0 h 241"/>
                <a:gd name="T4" fmla="*/ 140 w 283"/>
                <a:gd name="T5" fmla="*/ 241 h 241"/>
                <a:gd name="T6" fmla="*/ 283 w 283"/>
                <a:gd name="T7" fmla="*/ 0 h 241"/>
              </a:gdLst>
              <a:ahLst/>
              <a:cxnLst>
                <a:cxn ang="0">
                  <a:pos x="T0" y="T1"/>
                </a:cxn>
                <a:cxn ang="0">
                  <a:pos x="T2" y="T3"/>
                </a:cxn>
                <a:cxn ang="0">
                  <a:pos x="T4" y="T5"/>
                </a:cxn>
                <a:cxn ang="0">
                  <a:pos x="T6" y="T7"/>
                </a:cxn>
              </a:cxnLst>
              <a:rect l="0" t="0" r="r" b="b"/>
              <a:pathLst>
                <a:path w="283" h="241">
                  <a:moveTo>
                    <a:pt x="283" y="0"/>
                  </a:moveTo>
                  <a:lnTo>
                    <a:pt x="0" y="0"/>
                  </a:lnTo>
                  <a:lnTo>
                    <a:pt x="140" y="241"/>
                  </a:lnTo>
                  <a:lnTo>
                    <a:pt x="283"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7" name="Freeform 106"/>
            <p:cNvSpPr>
              <a:spLocks/>
            </p:cNvSpPr>
            <p:nvPr/>
          </p:nvSpPr>
          <p:spPr bwMode="auto">
            <a:xfrm rot="16200000">
              <a:off x="3512708" y="155512"/>
              <a:ext cx="999949" cy="854567"/>
            </a:xfrm>
            <a:custGeom>
              <a:avLst/>
              <a:gdLst>
                <a:gd name="T0" fmla="*/ 282 w 282"/>
                <a:gd name="T1" fmla="*/ 241 h 241"/>
                <a:gd name="T2" fmla="*/ 142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2" y="0"/>
                  </a:lnTo>
                  <a:lnTo>
                    <a:pt x="0" y="241"/>
                  </a:lnTo>
                  <a:lnTo>
                    <a:pt x="282"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grpSp>
          <p:nvGrpSpPr>
            <p:cNvPr id="178" name="Group 177"/>
            <p:cNvGrpSpPr/>
            <p:nvPr/>
          </p:nvGrpSpPr>
          <p:grpSpPr>
            <a:xfrm>
              <a:off x="6168600" y="-172808"/>
              <a:ext cx="1712680" cy="2001856"/>
              <a:chOff x="7856298" y="3855777"/>
              <a:chExt cx="1712680" cy="2001856"/>
            </a:xfrm>
            <a:noFill/>
          </p:grpSpPr>
          <p:sp>
            <p:nvSpPr>
              <p:cNvPr id="179" name="Freeform 18"/>
              <p:cNvSpPr>
                <a:spLocks/>
              </p:cNvSpPr>
              <p:nvPr/>
            </p:nvSpPr>
            <p:spPr bwMode="auto">
              <a:xfrm rot="16200000">
                <a:off x="8639947" y="3928653"/>
                <a:ext cx="999949" cy="858113"/>
              </a:xfrm>
              <a:custGeom>
                <a:avLst/>
                <a:gdLst>
                  <a:gd name="T0" fmla="*/ 0 w 282"/>
                  <a:gd name="T1" fmla="*/ 0 h 242"/>
                  <a:gd name="T2" fmla="*/ 143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3" y="242"/>
                    </a:lnTo>
                    <a:lnTo>
                      <a:pt x="282" y="0"/>
                    </a:lnTo>
                    <a:lnTo>
                      <a:pt x="0" y="0"/>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80" name="Freeform 19"/>
              <p:cNvSpPr>
                <a:spLocks/>
              </p:cNvSpPr>
              <p:nvPr/>
            </p:nvSpPr>
            <p:spPr bwMode="auto">
              <a:xfrm rot="16200000">
                <a:off x="8638174" y="4423309"/>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81" name="Freeform 20"/>
              <p:cNvSpPr>
                <a:spLocks/>
              </p:cNvSpPr>
              <p:nvPr/>
            </p:nvSpPr>
            <p:spPr bwMode="auto">
              <a:xfrm rot="16200000">
                <a:off x="8639947" y="4928602"/>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82" name="Freeform 28"/>
              <p:cNvSpPr>
                <a:spLocks/>
              </p:cNvSpPr>
              <p:nvPr/>
            </p:nvSpPr>
            <p:spPr bwMode="auto">
              <a:xfrm rot="16200000">
                <a:off x="7792472" y="3928468"/>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83" name="Freeform 29"/>
              <p:cNvSpPr>
                <a:spLocks/>
              </p:cNvSpPr>
              <p:nvPr/>
            </p:nvSpPr>
            <p:spPr bwMode="auto">
              <a:xfrm rot="16200000">
                <a:off x="7781834" y="4425081"/>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84" name="Freeform 30"/>
              <p:cNvSpPr>
                <a:spLocks/>
              </p:cNvSpPr>
              <p:nvPr/>
            </p:nvSpPr>
            <p:spPr bwMode="auto">
              <a:xfrm rot="16200000">
                <a:off x="7783607" y="4930375"/>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grpSp>
      </p:grpSp>
      <p:sp>
        <p:nvSpPr>
          <p:cNvPr id="26" name="TextBox 25"/>
          <p:cNvSpPr txBox="1"/>
          <p:nvPr/>
        </p:nvSpPr>
        <p:spPr>
          <a:xfrm>
            <a:off x="3812569" y="1694153"/>
            <a:ext cx="4691150" cy="2308324"/>
          </a:xfrm>
          <a:prstGeom prst="rect">
            <a:avLst/>
          </a:prstGeom>
          <a:noFill/>
        </p:spPr>
        <p:txBody>
          <a:bodyPr wrap="square" rtlCol="0">
            <a:spAutoFit/>
          </a:bodyPr>
          <a:lstStyle/>
          <a:p>
            <a:r>
              <a:rPr lang="pt-BR" sz="7200" b="1" dirty="0">
                <a:solidFill>
                  <a:schemeClr val="bg1"/>
                </a:solidFill>
              </a:rPr>
              <a:t>Sheila Lindner</a:t>
            </a:r>
          </a:p>
        </p:txBody>
      </p:sp>
      <p:grpSp>
        <p:nvGrpSpPr>
          <p:cNvPr id="76" name="Group 75"/>
          <p:cNvGrpSpPr/>
          <p:nvPr/>
        </p:nvGrpSpPr>
        <p:grpSpPr>
          <a:xfrm rot="10800000">
            <a:off x="8759549" y="4770945"/>
            <a:ext cx="6864901" cy="2746176"/>
            <a:chOff x="3585399" y="-917128"/>
            <a:chExt cx="6864901" cy="2746176"/>
          </a:xfrm>
        </p:grpSpPr>
        <p:sp>
          <p:nvSpPr>
            <p:cNvPr id="77" name="Freeform 18"/>
            <p:cNvSpPr>
              <a:spLocks/>
            </p:cNvSpPr>
            <p:nvPr/>
          </p:nvSpPr>
          <p:spPr bwMode="auto">
            <a:xfrm rot="16200000">
              <a:off x="9521269" y="-846210"/>
              <a:ext cx="999949" cy="858113"/>
            </a:xfrm>
            <a:custGeom>
              <a:avLst/>
              <a:gdLst>
                <a:gd name="T0" fmla="*/ 0 w 282"/>
                <a:gd name="T1" fmla="*/ 0 h 242"/>
                <a:gd name="T2" fmla="*/ 143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3"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78" name="Freeform 19"/>
            <p:cNvSpPr>
              <a:spLocks/>
            </p:cNvSpPr>
            <p:nvPr/>
          </p:nvSpPr>
          <p:spPr bwMode="auto">
            <a:xfrm rot="16200000">
              <a:off x="9519496" y="-351554"/>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79" name="Freeform 20"/>
            <p:cNvSpPr>
              <a:spLocks/>
            </p:cNvSpPr>
            <p:nvPr/>
          </p:nvSpPr>
          <p:spPr bwMode="auto">
            <a:xfrm rot="16200000">
              <a:off x="9521269" y="153739"/>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0" name="Freeform 27"/>
            <p:cNvSpPr>
              <a:spLocks/>
            </p:cNvSpPr>
            <p:nvPr/>
          </p:nvSpPr>
          <p:spPr bwMode="auto">
            <a:xfrm rot="16200000">
              <a:off x="8664929" y="-815056"/>
              <a:ext cx="999949" cy="854567"/>
            </a:xfrm>
            <a:custGeom>
              <a:avLst/>
              <a:gdLst>
                <a:gd name="T0" fmla="*/ 139 w 282"/>
                <a:gd name="T1" fmla="*/ 241 h 241"/>
                <a:gd name="T2" fmla="*/ 282 w 282"/>
                <a:gd name="T3" fmla="*/ 0 h 241"/>
                <a:gd name="T4" fmla="*/ 0 w 282"/>
                <a:gd name="T5" fmla="*/ 0 h 241"/>
                <a:gd name="T6" fmla="*/ 139 w 282"/>
                <a:gd name="T7" fmla="*/ 241 h 241"/>
              </a:gdLst>
              <a:ahLst/>
              <a:cxnLst>
                <a:cxn ang="0">
                  <a:pos x="T0" y="T1"/>
                </a:cxn>
                <a:cxn ang="0">
                  <a:pos x="T2" y="T3"/>
                </a:cxn>
                <a:cxn ang="0">
                  <a:pos x="T4" y="T5"/>
                </a:cxn>
                <a:cxn ang="0">
                  <a:pos x="T6" y="T7"/>
                </a:cxn>
              </a:cxnLst>
              <a:rect l="0" t="0" r="r" b="b"/>
              <a:pathLst>
                <a:path w="282" h="241">
                  <a:moveTo>
                    <a:pt x="139" y="241"/>
                  </a:moveTo>
                  <a:lnTo>
                    <a:pt x="282" y="0"/>
                  </a:lnTo>
                  <a:lnTo>
                    <a:pt x="0" y="0"/>
                  </a:lnTo>
                  <a:lnTo>
                    <a:pt x="139"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1" name="Freeform 28"/>
            <p:cNvSpPr>
              <a:spLocks/>
            </p:cNvSpPr>
            <p:nvPr/>
          </p:nvSpPr>
          <p:spPr bwMode="auto">
            <a:xfrm rot="16200000">
              <a:off x="8673794" y="-834203"/>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2" name="Freeform 29"/>
            <p:cNvSpPr>
              <a:spLocks/>
            </p:cNvSpPr>
            <p:nvPr/>
          </p:nvSpPr>
          <p:spPr bwMode="auto">
            <a:xfrm rot="16200000">
              <a:off x="8663156" y="-349782"/>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3" name="Freeform 30"/>
            <p:cNvSpPr>
              <a:spLocks/>
            </p:cNvSpPr>
            <p:nvPr/>
          </p:nvSpPr>
          <p:spPr bwMode="auto">
            <a:xfrm rot="16200000">
              <a:off x="8664929" y="155512"/>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4" name="Freeform 40"/>
            <p:cNvSpPr>
              <a:spLocks/>
            </p:cNvSpPr>
            <p:nvPr/>
          </p:nvSpPr>
          <p:spPr bwMode="auto">
            <a:xfrm rot="16200000">
              <a:off x="7808589" y="-816829"/>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5" name="Freeform 41"/>
            <p:cNvSpPr>
              <a:spLocks/>
            </p:cNvSpPr>
            <p:nvPr/>
          </p:nvSpPr>
          <p:spPr bwMode="auto">
            <a:xfrm rot="16200000">
              <a:off x="7808589" y="-846210"/>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6" name="Freeform 42"/>
            <p:cNvSpPr>
              <a:spLocks/>
            </p:cNvSpPr>
            <p:nvPr/>
          </p:nvSpPr>
          <p:spPr bwMode="auto">
            <a:xfrm rot="16200000">
              <a:off x="7806816" y="-351554"/>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7" name="Freeform 43"/>
            <p:cNvSpPr>
              <a:spLocks/>
            </p:cNvSpPr>
            <p:nvPr/>
          </p:nvSpPr>
          <p:spPr bwMode="auto">
            <a:xfrm rot="16200000">
              <a:off x="7808589" y="153739"/>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8" name="Freeform 53"/>
            <p:cNvSpPr>
              <a:spLocks/>
            </p:cNvSpPr>
            <p:nvPr/>
          </p:nvSpPr>
          <p:spPr bwMode="auto">
            <a:xfrm rot="16200000">
              <a:off x="6950477" y="-816829"/>
              <a:ext cx="999949" cy="858113"/>
            </a:xfrm>
            <a:custGeom>
              <a:avLst/>
              <a:gdLst>
                <a:gd name="T0" fmla="*/ 139 w 282"/>
                <a:gd name="T1" fmla="*/ 242 h 242"/>
                <a:gd name="T2" fmla="*/ 282 w 282"/>
                <a:gd name="T3" fmla="*/ 0 h 242"/>
                <a:gd name="T4" fmla="*/ 0 w 282"/>
                <a:gd name="T5" fmla="*/ 0 h 242"/>
                <a:gd name="T6" fmla="*/ 139 w 282"/>
                <a:gd name="T7" fmla="*/ 242 h 242"/>
              </a:gdLst>
              <a:ahLst/>
              <a:cxnLst>
                <a:cxn ang="0">
                  <a:pos x="T0" y="T1"/>
                </a:cxn>
                <a:cxn ang="0">
                  <a:pos x="T2" y="T3"/>
                </a:cxn>
                <a:cxn ang="0">
                  <a:pos x="T4" y="T5"/>
                </a:cxn>
                <a:cxn ang="0">
                  <a:pos x="T6" y="T7"/>
                </a:cxn>
              </a:cxnLst>
              <a:rect l="0" t="0" r="r" b="b"/>
              <a:pathLst>
                <a:path w="282" h="242">
                  <a:moveTo>
                    <a:pt x="139" y="242"/>
                  </a:moveTo>
                  <a:lnTo>
                    <a:pt x="282" y="0"/>
                  </a:lnTo>
                  <a:lnTo>
                    <a:pt x="0" y="0"/>
                  </a:lnTo>
                  <a:lnTo>
                    <a:pt x="139"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9" name="Freeform 54"/>
            <p:cNvSpPr>
              <a:spLocks/>
            </p:cNvSpPr>
            <p:nvPr/>
          </p:nvSpPr>
          <p:spPr bwMode="auto">
            <a:xfrm rot="16200000">
              <a:off x="6950477" y="-846210"/>
              <a:ext cx="999949" cy="858113"/>
            </a:xfrm>
            <a:custGeom>
              <a:avLst/>
              <a:gdLst>
                <a:gd name="T0" fmla="*/ 0 w 282"/>
                <a:gd name="T1" fmla="*/ 242 h 242"/>
                <a:gd name="T2" fmla="*/ 282 w 282"/>
                <a:gd name="T3" fmla="*/ 242 h 242"/>
                <a:gd name="T4" fmla="*/ 143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43"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0" name="Freeform 55"/>
            <p:cNvSpPr>
              <a:spLocks/>
            </p:cNvSpPr>
            <p:nvPr/>
          </p:nvSpPr>
          <p:spPr bwMode="auto">
            <a:xfrm rot="16200000">
              <a:off x="6948704" y="-351554"/>
              <a:ext cx="1003496" cy="858113"/>
            </a:xfrm>
            <a:custGeom>
              <a:avLst/>
              <a:gdLst>
                <a:gd name="T0" fmla="*/ 140 w 283"/>
                <a:gd name="T1" fmla="*/ 242 h 242"/>
                <a:gd name="T2" fmla="*/ 283 w 283"/>
                <a:gd name="T3" fmla="*/ 0 h 242"/>
                <a:gd name="T4" fmla="*/ 0 w 283"/>
                <a:gd name="T5" fmla="*/ 0 h 242"/>
                <a:gd name="T6" fmla="*/ 140 w 283"/>
                <a:gd name="T7" fmla="*/ 242 h 242"/>
              </a:gdLst>
              <a:ahLst/>
              <a:cxnLst>
                <a:cxn ang="0">
                  <a:pos x="T0" y="T1"/>
                </a:cxn>
                <a:cxn ang="0">
                  <a:pos x="T2" y="T3"/>
                </a:cxn>
                <a:cxn ang="0">
                  <a:pos x="T4" y="T5"/>
                </a:cxn>
                <a:cxn ang="0">
                  <a:pos x="T6" y="T7"/>
                </a:cxn>
              </a:cxnLst>
              <a:rect l="0" t="0" r="r" b="b"/>
              <a:pathLst>
                <a:path w="283" h="242">
                  <a:moveTo>
                    <a:pt x="140" y="242"/>
                  </a:moveTo>
                  <a:lnTo>
                    <a:pt x="283" y="0"/>
                  </a:lnTo>
                  <a:lnTo>
                    <a:pt x="0" y="0"/>
                  </a:lnTo>
                  <a:lnTo>
                    <a:pt x="14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1" name="Freeform 56"/>
            <p:cNvSpPr>
              <a:spLocks/>
            </p:cNvSpPr>
            <p:nvPr/>
          </p:nvSpPr>
          <p:spPr bwMode="auto">
            <a:xfrm rot="16200000">
              <a:off x="6950477" y="153739"/>
              <a:ext cx="999949" cy="858113"/>
            </a:xfrm>
            <a:custGeom>
              <a:avLst/>
              <a:gdLst>
                <a:gd name="T0" fmla="*/ 0 w 282"/>
                <a:gd name="T1" fmla="*/ 242 h 242"/>
                <a:gd name="T2" fmla="*/ 282 w 282"/>
                <a:gd name="T3" fmla="*/ 242 h 242"/>
                <a:gd name="T4" fmla="*/ 142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42"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2" name="Freeform 67"/>
            <p:cNvSpPr>
              <a:spLocks/>
            </p:cNvSpPr>
            <p:nvPr/>
          </p:nvSpPr>
          <p:spPr bwMode="auto">
            <a:xfrm rot="16200000">
              <a:off x="6092364" y="-816829"/>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3" name="Freeform 68"/>
            <p:cNvSpPr>
              <a:spLocks/>
            </p:cNvSpPr>
            <p:nvPr/>
          </p:nvSpPr>
          <p:spPr bwMode="auto">
            <a:xfrm rot="16200000">
              <a:off x="6092364" y="-846210"/>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4" name="Freeform 69"/>
            <p:cNvSpPr>
              <a:spLocks/>
            </p:cNvSpPr>
            <p:nvPr/>
          </p:nvSpPr>
          <p:spPr bwMode="auto">
            <a:xfrm rot="16200000">
              <a:off x="6090591" y="-351554"/>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5" name="Freeform 70"/>
            <p:cNvSpPr>
              <a:spLocks/>
            </p:cNvSpPr>
            <p:nvPr/>
          </p:nvSpPr>
          <p:spPr bwMode="auto">
            <a:xfrm rot="16200000">
              <a:off x="6092364" y="153739"/>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6" name="Freeform 80"/>
            <p:cNvSpPr>
              <a:spLocks/>
            </p:cNvSpPr>
            <p:nvPr/>
          </p:nvSpPr>
          <p:spPr bwMode="auto">
            <a:xfrm rot="16200000">
              <a:off x="5230706" y="-820375"/>
              <a:ext cx="999949" cy="865205"/>
            </a:xfrm>
            <a:custGeom>
              <a:avLst/>
              <a:gdLst>
                <a:gd name="T0" fmla="*/ 282 w 282"/>
                <a:gd name="T1" fmla="*/ 0 h 244"/>
                <a:gd name="T2" fmla="*/ 0 w 282"/>
                <a:gd name="T3" fmla="*/ 0 h 244"/>
                <a:gd name="T4" fmla="*/ 139 w 282"/>
                <a:gd name="T5" fmla="*/ 244 h 244"/>
                <a:gd name="T6" fmla="*/ 282 w 282"/>
                <a:gd name="T7" fmla="*/ 0 h 244"/>
              </a:gdLst>
              <a:ahLst/>
              <a:cxnLst>
                <a:cxn ang="0">
                  <a:pos x="T0" y="T1"/>
                </a:cxn>
                <a:cxn ang="0">
                  <a:pos x="T2" y="T3"/>
                </a:cxn>
                <a:cxn ang="0">
                  <a:pos x="T4" y="T5"/>
                </a:cxn>
                <a:cxn ang="0">
                  <a:pos x="T6" y="T7"/>
                </a:cxn>
              </a:cxnLst>
              <a:rect l="0" t="0" r="r" b="b"/>
              <a:pathLst>
                <a:path w="282" h="244">
                  <a:moveTo>
                    <a:pt x="282" y="0"/>
                  </a:moveTo>
                  <a:lnTo>
                    <a:pt x="0" y="0"/>
                  </a:lnTo>
                  <a:lnTo>
                    <a:pt x="139" y="244"/>
                  </a:lnTo>
                  <a:lnTo>
                    <a:pt x="282"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8" name="Freeform 81"/>
            <p:cNvSpPr>
              <a:spLocks/>
            </p:cNvSpPr>
            <p:nvPr/>
          </p:nvSpPr>
          <p:spPr bwMode="auto">
            <a:xfrm rot="16200000">
              <a:off x="5230706" y="-849756"/>
              <a:ext cx="999949" cy="865205"/>
            </a:xfrm>
            <a:custGeom>
              <a:avLst/>
              <a:gdLst>
                <a:gd name="T0" fmla="*/ 282 w 282"/>
                <a:gd name="T1" fmla="*/ 244 h 244"/>
                <a:gd name="T2" fmla="*/ 143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3" y="0"/>
                  </a:lnTo>
                  <a:lnTo>
                    <a:pt x="0" y="244"/>
                  </a:lnTo>
                  <a:lnTo>
                    <a:pt x="282" y="244"/>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9" name="Freeform 82"/>
            <p:cNvSpPr>
              <a:spLocks/>
            </p:cNvSpPr>
            <p:nvPr/>
          </p:nvSpPr>
          <p:spPr bwMode="auto">
            <a:xfrm rot="16200000">
              <a:off x="5228933" y="-355100"/>
              <a:ext cx="1003496" cy="865205"/>
            </a:xfrm>
            <a:custGeom>
              <a:avLst/>
              <a:gdLst>
                <a:gd name="T0" fmla="*/ 283 w 283"/>
                <a:gd name="T1" fmla="*/ 0 h 244"/>
                <a:gd name="T2" fmla="*/ 0 w 283"/>
                <a:gd name="T3" fmla="*/ 0 h 244"/>
                <a:gd name="T4" fmla="*/ 140 w 283"/>
                <a:gd name="T5" fmla="*/ 244 h 244"/>
                <a:gd name="T6" fmla="*/ 283 w 283"/>
                <a:gd name="T7" fmla="*/ 0 h 244"/>
              </a:gdLst>
              <a:ahLst/>
              <a:cxnLst>
                <a:cxn ang="0">
                  <a:pos x="T0" y="T1"/>
                </a:cxn>
                <a:cxn ang="0">
                  <a:pos x="T2" y="T3"/>
                </a:cxn>
                <a:cxn ang="0">
                  <a:pos x="T4" y="T5"/>
                </a:cxn>
                <a:cxn ang="0">
                  <a:pos x="T6" y="T7"/>
                </a:cxn>
              </a:cxnLst>
              <a:rect l="0" t="0" r="r" b="b"/>
              <a:pathLst>
                <a:path w="283" h="244">
                  <a:moveTo>
                    <a:pt x="283" y="0"/>
                  </a:moveTo>
                  <a:lnTo>
                    <a:pt x="0" y="0"/>
                  </a:lnTo>
                  <a:lnTo>
                    <a:pt x="140" y="244"/>
                  </a:lnTo>
                  <a:lnTo>
                    <a:pt x="283"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1" name="Freeform 83"/>
            <p:cNvSpPr>
              <a:spLocks/>
            </p:cNvSpPr>
            <p:nvPr/>
          </p:nvSpPr>
          <p:spPr bwMode="auto">
            <a:xfrm rot="16200000">
              <a:off x="5230706" y="150193"/>
              <a:ext cx="999949" cy="865205"/>
            </a:xfrm>
            <a:custGeom>
              <a:avLst/>
              <a:gdLst>
                <a:gd name="T0" fmla="*/ 282 w 282"/>
                <a:gd name="T1" fmla="*/ 244 h 244"/>
                <a:gd name="T2" fmla="*/ 142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2" y="0"/>
                  </a:lnTo>
                  <a:lnTo>
                    <a:pt x="0" y="244"/>
                  </a:lnTo>
                  <a:lnTo>
                    <a:pt x="282" y="244"/>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2" name="Freeform 92"/>
            <p:cNvSpPr>
              <a:spLocks/>
            </p:cNvSpPr>
            <p:nvPr/>
          </p:nvSpPr>
          <p:spPr bwMode="auto">
            <a:xfrm rot="16200000">
              <a:off x="4369048" y="-816829"/>
              <a:ext cx="999949" cy="858113"/>
            </a:xfrm>
            <a:custGeom>
              <a:avLst/>
              <a:gdLst>
                <a:gd name="T0" fmla="*/ 282 w 282"/>
                <a:gd name="T1" fmla="*/ 242 h 242"/>
                <a:gd name="T2" fmla="*/ 139 w 282"/>
                <a:gd name="T3" fmla="*/ 0 h 242"/>
                <a:gd name="T4" fmla="*/ 0 w 282"/>
                <a:gd name="T5" fmla="*/ 242 h 242"/>
                <a:gd name="T6" fmla="*/ 282 w 282"/>
                <a:gd name="T7" fmla="*/ 242 h 242"/>
              </a:gdLst>
              <a:ahLst/>
              <a:cxnLst>
                <a:cxn ang="0">
                  <a:pos x="T0" y="T1"/>
                </a:cxn>
                <a:cxn ang="0">
                  <a:pos x="T2" y="T3"/>
                </a:cxn>
                <a:cxn ang="0">
                  <a:pos x="T4" y="T5"/>
                </a:cxn>
                <a:cxn ang="0">
                  <a:pos x="T6" y="T7"/>
                </a:cxn>
              </a:cxnLst>
              <a:rect l="0" t="0" r="r" b="b"/>
              <a:pathLst>
                <a:path w="282" h="242">
                  <a:moveTo>
                    <a:pt x="282" y="242"/>
                  </a:moveTo>
                  <a:lnTo>
                    <a:pt x="139" y="0"/>
                  </a:lnTo>
                  <a:lnTo>
                    <a:pt x="0" y="242"/>
                  </a:lnTo>
                  <a:lnTo>
                    <a:pt x="282"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3" name="Freeform 93"/>
            <p:cNvSpPr>
              <a:spLocks/>
            </p:cNvSpPr>
            <p:nvPr/>
          </p:nvSpPr>
          <p:spPr bwMode="auto">
            <a:xfrm rot="16200000">
              <a:off x="4369048" y="-846210"/>
              <a:ext cx="999949" cy="858113"/>
            </a:xfrm>
            <a:custGeom>
              <a:avLst/>
              <a:gdLst>
                <a:gd name="T0" fmla="*/ 282 w 282"/>
                <a:gd name="T1" fmla="*/ 0 h 242"/>
                <a:gd name="T2" fmla="*/ 0 w 282"/>
                <a:gd name="T3" fmla="*/ 0 h 242"/>
                <a:gd name="T4" fmla="*/ 143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3" y="242"/>
                  </a:lnTo>
                  <a:lnTo>
                    <a:pt x="282"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4" name="Freeform 94"/>
            <p:cNvSpPr>
              <a:spLocks/>
            </p:cNvSpPr>
            <p:nvPr/>
          </p:nvSpPr>
          <p:spPr bwMode="auto">
            <a:xfrm rot="16200000">
              <a:off x="4367274" y="-351554"/>
              <a:ext cx="1003496" cy="858113"/>
            </a:xfrm>
            <a:custGeom>
              <a:avLst/>
              <a:gdLst>
                <a:gd name="T0" fmla="*/ 283 w 283"/>
                <a:gd name="T1" fmla="*/ 242 h 242"/>
                <a:gd name="T2" fmla="*/ 140 w 283"/>
                <a:gd name="T3" fmla="*/ 0 h 242"/>
                <a:gd name="T4" fmla="*/ 0 w 283"/>
                <a:gd name="T5" fmla="*/ 242 h 242"/>
                <a:gd name="T6" fmla="*/ 283 w 283"/>
                <a:gd name="T7" fmla="*/ 242 h 242"/>
              </a:gdLst>
              <a:ahLst/>
              <a:cxnLst>
                <a:cxn ang="0">
                  <a:pos x="T0" y="T1"/>
                </a:cxn>
                <a:cxn ang="0">
                  <a:pos x="T2" y="T3"/>
                </a:cxn>
                <a:cxn ang="0">
                  <a:pos x="T4" y="T5"/>
                </a:cxn>
                <a:cxn ang="0">
                  <a:pos x="T6" y="T7"/>
                </a:cxn>
              </a:cxnLst>
              <a:rect l="0" t="0" r="r" b="b"/>
              <a:pathLst>
                <a:path w="283" h="242">
                  <a:moveTo>
                    <a:pt x="283" y="242"/>
                  </a:moveTo>
                  <a:lnTo>
                    <a:pt x="140" y="0"/>
                  </a:lnTo>
                  <a:lnTo>
                    <a:pt x="0" y="242"/>
                  </a:lnTo>
                  <a:lnTo>
                    <a:pt x="283"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5" name="Freeform 95"/>
            <p:cNvSpPr>
              <a:spLocks/>
            </p:cNvSpPr>
            <p:nvPr/>
          </p:nvSpPr>
          <p:spPr bwMode="auto">
            <a:xfrm rot="16200000">
              <a:off x="4369048" y="153739"/>
              <a:ext cx="999949" cy="858113"/>
            </a:xfrm>
            <a:custGeom>
              <a:avLst/>
              <a:gdLst>
                <a:gd name="T0" fmla="*/ 282 w 282"/>
                <a:gd name="T1" fmla="*/ 0 h 242"/>
                <a:gd name="T2" fmla="*/ 0 w 282"/>
                <a:gd name="T3" fmla="*/ 0 h 242"/>
                <a:gd name="T4" fmla="*/ 142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2" y="242"/>
                  </a:lnTo>
                  <a:lnTo>
                    <a:pt x="282"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7" name="Freeform 104"/>
            <p:cNvSpPr>
              <a:spLocks/>
            </p:cNvSpPr>
            <p:nvPr/>
          </p:nvSpPr>
          <p:spPr bwMode="auto">
            <a:xfrm rot="16200000">
              <a:off x="3512708" y="-844437"/>
              <a:ext cx="999949" cy="854567"/>
            </a:xfrm>
            <a:custGeom>
              <a:avLst/>
              <a:gdLst>
                <a:gd name="T0" fmla="*/ 282 w 282"/>
                <a:gd name="T1" fmla="*/ 241 h 241"/>
                <a:gd name="T2" fmla="*/ 143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3" y="0"/>
                  </a:lnTo>
                  <a:lnTo>
                    <a:pt x="0" y="241"/>
                  </a:lnTo>
                  <a:lnTo>
                    <a:pt x="282"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8" name="Freeform 105"/>
            <p:cNvSpPr>
              <a:spLocks/>
            </p:cNvSpPr>
            <p:nvPr/>
          </p:nvSpPr>
          <p:spPr bwMode="auto">
            <a:xfrm rot="16200000">
              <a:off x="3510935" y="-349782"/>
              <a:ext cx="1003496" cy="854567"/>
            </a:xfrm>
            <a:custGeom>
              <a:avLst/>
              <a:gdLst>
                <a:gd name="T0" fmla="*/ 283 w 283"/>
                <a:gd name="T1" fmla="*/ 0 h 241"/>
                <a:gd name="T2" fmla="*/ 0 w 283"/>
                <a:gd name="T3" fmla="*/ 0 h 241"/>
                <a:gd name="T4" fmla="*/ 140 w 283"/>
                <a:gd name="T5" fmla="*/ 241 h 241"/>
                <a:gd name="T6" fmla="*/ 283 w 283"/>
                <a:gd name="T7" fmla="*/ 0 h 241"/>
              </a:gdLst>
              <a:ahLst/>
              <a:cxnLst>
                <a:cxn ang="0">
                  <a:pos x="T0" y="T1"/>
                </a:cxn>
                <a:cxn ang="0">
                  <a:pos x="T2" y="T3"/>
                </a:cxn>
                <a:cxn ang="0">
                  <a:pos x="T4" y="T5"/>
                </a:cxn>
                <a:cxn ang="0">
                  <a:pos x="T6" y="T7"/>
                </a:cxn>
              </a:cxnLst>
              <a:rect l="0" t="0" r="r" b="b"/>
              <a:pathLst>
                <a:path w="283" h="241">
                  <a:moveTo>
                    <a:pt x="283" y="0"/>
                  </a:moveTo>
                  <a:lnTo>
                    <a:pt x="0" y="0"/>
                  </a:lnTo>
                  <a:lnTo>
                    <a:pt x="140" y="241"/>
                  </a:lnTo>
                  <a:lnTo>
                    <a:pt x="283"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9" name="Freeform 106"/>
            <p:cNvSpPr>
              <a:spLocks/>
            </p:cNvSpPr>
            <p:nvPr/>
          </p:nvSpPr>
          <p:spPr bwMode="auto">
            <a:xfrm rot="16200000">
              <a:off x="3512708" y="155512"/>
              <a:ext cx="999949" cy="854567"/>
            </a:xfrm>
            <a:custGeom>
              <a:avLst/>
              <a:gdLst>
                <a:gd name="T0" fmla="*/ 282 w 282"/>
                <a:gd name="T1" fmla="*/ 241 h 241"/>
                <a:gd name="T2" fmla="*/ 142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2" y="0"/>
                  </a:lnTo>
                  <a:lnTo>
                    <a:pt x="0" y="241"/>
                  </a:lnTo>
                  <a:lnTo>
                    <a:pt x="282"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grpSp>
          <p:nvGrpSpPr>
            <p:cNvPr id="110" name="Group 109"/>
            <p:cNvGrpSpPr/>
            <p:nvPr/>
          </p:nvGrpSpPr>
          <p:grpSpPr>
            <a:xfrm>
              <a:off x="6168600" y="-172808"/>
              <a:ext cx="1712680" cy="2001856"/>
              <a:chOff x="7856298" y="3855777"/>
              <a:chExt cx="1712680" cy="2001856"/>
            </a:xfrm>
            <a:noFill/>
          </p:grpSpPr>
          <p:sp>
            <p:nvSpPr>
              <p:cNvPr id="111" name="Freeform 18"/>
              <p:cNvSpPr>
                <a:spLocks/>
              </p:cNvSpPr>
              <p:nvPr/>
            </p:nvSpPr>
            <p:spPr bwMode="auto">
              <a:xfrm rot="16200000">
                <a:off x="8639947" y="3928653"/>
                <a:ext cx="999949" cy="858113"/>
              </a:xfrm>
              <a:custGeom>
                <a:avLst/>
                <a:gdLst>
                  <a:gd name="T0" fmla="*/ 0 w 282"/>
                  <a:gd name="T1" fmla="*/ 0 h 242"/>
                  <a:gd name="T2" fmla="*/ 143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3" y="242"/>
                    </a:lnTo>
                    <a:lnTo>
                      <a:pt x="282" y="0"/>
                    </a:lnTo>
                    <a:lnTo>
                      <a:pt x="0" y="0"/>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12" name="Freeform 19"/>
              <p:cNvSpPr>
                <a:spLocks/>
              </p:cNvSpPr>
              <p:nvPr/>
            </p:nvSpPr>
            <p:spPr bwMode="auto">
              <a:xfrm rot="16200000">
                <a:off x="8638174" y="4423309"/>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13" name="Freeform 20"/>
              <p:cNvSpPr>
                <a:spLocks/>
              </p:cNvSpPr>
              <p:nvPr/>
            </p:nvSpPr>
            <p:spPr bwMode="auto">
              <a:xfrm rot="16200000">
                <a:off x="8639947" y="4928602"/>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14" name="Freeform 28"/>
              <p:cNvSpPr>
                <a:spLocks/>
              </p:cNvSpPr>
              <p:nvPr/>
            </p:nvSpPr>
            <p:spPr bwMode="auto">
              <a:xfrm rot="16200000">
                <a:off x="7792472" y="3928468"/>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15" name="Freeform 29"/>
              <p:cNvSpPr>
                <a:spLocks/>
              </p:cNvSpPr>
              <p:nvPr/>
            </p:nvSpPr>
            <p:spPr bwMode="auto">
              <a:xfrm rot="16200000">
                <a:off x="7781834" y="4425081"/>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16" name="Freeform 30"/>
              <p:cNvSpPr>
                <a:spLocks/>
              </p:cNvSpPr>
              <p:nvPr/>
            </p:nvSpPr>
            <p:spPr bwMode="auto">
              <a:xfrm rot="16200000">
                <a:off x="7783607" y="4930375"/>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grpSp>
      </p:grpSp>
      <p:grpSp>
        <p:nvGrpSpPr>
          <p:cNvPr id="16" name="Group 15"/>
          <p:cNvGrpSpPr/>
          <p:nvPr/>
        </p:nvGrpSpPr>
        <p:grpSpPr>
          <a:xfrm rot="10800000">
            <a:off x="4266798" y="5028082"/>
            <a:ext cx="2122697" cy="1829428"/>
            <a:chOff x="308778" y="0"/>
            <a:chExt cx="3521202" cy="3034718"/>
          </a:xfrm>
        </p:grpSpPr>
        <p:sp>
          <p:nvSpPr>
            <p:cNvPr id="19" name="Freeform 18"/>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Freeform 19"/>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9" name="Group 8"/>
          <p:cNvGrpSpPr/>
          <p:nvPr/>
        </p:nvGrpSpPr>
        <p:grpSpPr>
          <a:xfrm rot="10800000">
            <a:off x="3248490" y="4914411"/>
            <a:ext cx="2254591" cy="1943100"/>
            <a:chOff x="308778" y="0"/>
            <a:chExt cx="3521202" cy="3034718"/>
          </a:xfrm>
        </p:grpSpPr>
        <p:sp>
          <p:nvSpPr>
            <p:cNvPr id="17" name="Freeform 16"/>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Freeform 17"/>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21" name="Group 20"/>
          <p:cNvGrpSpPr/>
          <p:nvPr/>
        </p:nvGrpSpPr>
        <p:grpSpPr>
          <a:xfrm rot="10800000">
            <a:off x="4375753" y="6037135"/>
            <a:ext cx="951887" cy="820376"/>
            <a:chOff x="308778" y="0"/>
            <a:chExt cx="3521202" cy="3034718"/>
          </a:xfrm>
        </p:grpSpPr>
        <p:sp>
          <p:nvSpPr>
            <p:cNvPr id="22" name="Freeform 21"/>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Freeform 22"/>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125" name="Group 124"/>
          <p:cNvGrpSpPr/>
          <p:nvPr/>
        </p:nvGrpSpPr>
        <p:grpSpPr>
          <a:xfrm rot="10800000">
            <a:off x="2675611" y="5714511"/>
            <a:ext cx="1326229" cy="1143000"/>
            <a:chOff x="308778" y="0"/>
            <a:chExt cx="3521202" cy="3034718"/>
          </a:xfrm>
        </p:grpSpPr>
        <p:sp>
          <p:nvSpPr>
            <p:cNvPr id="130" name="Freeform 129"/>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1" name="Freeform 130"/>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28" name="Group 27"/>
          <p:cNvGrpSpPr/>
          <p:nvPr/>
        </p:nvGrpSpPr>
        <p:grpSpPr>
          <a:xfrm rot="10800000">
            <a:off x="5271639" y="5430554"/>
            <a:ext cx="1655703" cy="1426955"/>
            <a:chOff x="308778" y="0"/>
            <a:chExt cx="3521202" cy="3034718"/>
          </a:xfrm>
        </p:grpSpPr>
        <p:sp>
          <p:nvSpPr>
            <p:cNvPr id="29" name="Freeform 28"/>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Freeform 29"/>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43" name="Group 42"/>
          <p:cNvGrpSpPr/>
          <p:nvPr/>
        </p:nvGrpSpPr>
        <p:grpSpPr>
          <a:xfrm rot="10800000">
            <a:off x="7566371" y="5430556"/>
            <a:ext cx="1655703" cy="1426955"/>
            <a:chOff x="308778" y="0"/>
            <a:chExt cx="3521202" cy="3034718"/>
          </a:xfrm>
        </p:grpSpPr>
        <p:sp>
          <p:nvSpPr>
            <p:cNvPr id="44" name="Freeform 43"/>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5" name="Freeform 44"/>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40" name="Group 39"/>
          <p:cNvGrpSpPr/>
          <p:nvPr/>
        </p:nvGrpSpPr>
        <p:grpSpPr>
          <a:xfrm rot="10800000">
            <a:off x="7240659" y="5714511"/>
            <a:ext cx="1326229" cy="1143000"/>
            <a:chOff x="308778" y="0"/>
            <a:chExt cx="3521202" cy="3034718"/>
          </a:xfrm>
        </p:grpSpPr>
        <p:sp>
          <p:nvSpPr>
            <p:cNvPr id="41" name="Freeform 40"/>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Freeform 41"/>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7" name="Group 36"/>
          <p:cNvGrpSpPr/>
          <p:nvPr/>
        </p:nvGrpSpPr>
        <p:grpSpPr>
          <a:xfrm rot="10800000">
            <a:off x="5974601" y="5028082"/>
            <a:ext cx="2122697" cy="1829428"/>
            <a:chOff x="308778" y="0"/>
            <a:chExt cx="3521202" cy="3034718"/>
          </a:xfrm>
        </p:grpSpPr>
        <p:sp>
          <p:nvSpPr>
            <p:cNvPr id="38" name="Freeform 37"/>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9" name="Freeform 38"/>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52" name="Group 51"/>
          <p:cNvGrpSpPr/>
          <p:nvPr/>
        </p:nvGrpSpPr>
        <p:grpSpPr>
          <a:xfrm rot="10800000">
            <a:off x="8564502" y="6037135"/>
            <a:ext cx="951887" cy="820376"/>
            <a:chOff x="308778" y="0"/>
            <a:chExt cx="3521202" cy="3034718"/>
          </a:xfrm>
        </p:grpSpPr>
        <p:sp>
          <p:nvSpPr>
            <p:cNvPr id="53" name="Freeform 52"/>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4" name="Freeform 53"/>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04" name="Freeform 203"/>
          <p:cNvSpPr/>
          <p:nvPr/>
        </p:nvSpPr>
        <p:spPr>
          <a:xfrm rot="16200000">
            <a:off x="2334244" y="1583216"/>
            <a:ext cx="3718263" cy="1675230"/>
          </a:xfrm>
          <a:prstGeom prst="halfFrame">
            <a:avLst>
              <a:gd name="adj1" fmla="val 21615"/>
              <a:gd name="adj2" fmla="val 181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TextBox 3"/>
          <p:cNvSpPr txBox="1"/>
          <p:nvPr/>
        </p:nvSpPr>
        <p:spPr>
          <a:xfrm>
            <a:off x="4855541" y="3981632"/>
            <a:ext cx="4643562" cy="369332"/>
          </a:xfrm>
          <a:prstGeom prst="rect">
            <a:avLst/>
          </a:prstGeom>
          <a:noFill/>
        </p:spPr>
        <p:txBody>
          <a:bodyPr wrap="square" rtlCol="0">
            <a:spAutoFit/>
          </a:bodyPr>
          <a:lstStyle/>
          <a:p>
            <a:pPr algn="r"/>
            <a:r>
              <a:rPr lang="pt-BR" b="1" dirty="0">
                <a:solidFill>
                  <a:schemeClr val="bg1"/>
                </a:solidFill>
              </a:rPr>
              <a:t>Federal </a:t>
            </a:r>
            <a:r>
              <a:rPr lang="en-US" b="1" dirty="0">
                <a:solidFill>
                  <a:schemeClr val="bg1"/>
                </a:solidFill>
              </a:rPr>
              <a:t>University</a:t>
            </a:r>
            <a:r>
              <a:rPr lang="pt-BR" b="1" dirty="0">
                <a:solidFill>
                  <a:schemeClr val="bg1"/>
                </a:solidFill>
              </a:rPr>
              <a:t> </a:t>
            </a:r>
            <a:r>
              <a:rPr lang="en-US" b="1" dirty="0">
                <a:solidFill>
                  <a:schemeClr val="bg1"/>
                </a:solidFill>
              </a:rPr>
              <a:t>of</a:t>
            </a:r>
            <a:r>
              <a:rPr lang="pt-BR" b="1" dirty="0">
                <a:solidFill>
                  <a:schemeClr val="bg1"/>
                </a:solidFill>
              </a:rPr>
              <a:t> Santa Catarina</a:t>
            </a:r>
            <a:endParaRPr lang="pt-BR" b="1" i="1" dirty="0">
              <a:solidFill>
                <a:schemeClr val="bg1"/>
              </a:solidFill>
            </a:endParaRPr>
          </a:p>
        </p:txBody>
      </p:sp>
      <p:sp>
        <p:nvSpPr>
          <p:cNvPr id="117" name="TextBox 3"/>
          <p:cNvSpPr txBox="1"/>
          <p:nvPr/>
        </p:nvSpPr>
        <p:spPr>
          <a:xfrm>
            <a:off x="8282866" y="4302709"/>
            <a:ext cx="1226598" cy="461665"/>
          </a:xfrm>
          <a:prstGeom prst="rect">
            <a:avLst/>
          </a:prstGeom>
          <a:noFill/>
        </p:spPr>
        <p:txBody>
          <a:bodyPr wrap="square" rtlCol="0">
            <a:spAutoFit/>
          </a:bodyPr>
          <a:lstStyle/>
          <a:p>
            <a:pPr algn="r"/>
            <a:r>
              <a:rPr lang="pt-BR" sz="2400" b="1" dirty="0">
                <a:solidFill>
                  <a:schemeClr val="bg1"/>
                </a:solidFill>
              </a:rPr>
              <a:t>Brasil</a:t>
            </a:r>
            <a:endParaRPr lang="pt-BR" sz="2400" b="1" i="1" dirty="0">
              <a:solidFill>
                <a:schemeClr val="bg1"/>
              </a:solidFill>
            </a:endParaRPr>
          </a:p>
        </p:txBody>
      </p:sp>
    </p:spTree>
    <p:extLst>
      <p:ext uri="{BB962C8B-B14F-4D97-AF65-F5344CB8AC3E}">
        <p14:creationId xmlns:p14="http://schemas.microsoft.com/office/powerpoint/2010/main" val="3074047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ppt_x"/>
                                          </p:val>
                                        </p:tav>
                                        <p:tav tm="100000">
                                          <p:val>
                                            <p:strVal val="#ppt_x"/>
                                          </p:val>
                                        </p:tav>
                                      </p:tavLst>
                                    </p:anim>
                                    <p:anim calcmode="lin" valueType="num">
                                      <p:cBhvr additive="base">
                                        <p:cTn id="8" dur="500" fill="hold"/>
                                        <p:tgtEl>
                                          <p:spTgt spid="1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additive="base">
                                        <p:cTn id="40" dur="500" fill="hold"/>
                                        <p:tgtEl>
                                          <p:spTgt spid="52"/>
                                        </p:tgtEl>
                                        <p:attrNameLst>
                                          <p:attrName>ppt_x</p:attrName>
                                        </p:attrNameLst>
                                      </p:cBhvr>
                                      <p:tavLst>
                                        <p:tav tm="0">
                                          <p:val>
                                            <p:strVal val="#ppt_x"/>
                                          </p:val>
                                        </p:tav>
                                        <p:tav tm="100000">
                                          <p:val>
                                            <p:strVal val="#ppt_x"/>
                                          </p:val>
                                        </p:tav>
                                      </p:tavLst>
                                    </p:anim>
                                    <p:anim calcmode="lin" valueType="num">
                                      <p:cBhvr additive="base">
                                        <p:cTn id="41" dur="500" fill="hold"/>
                                        <p:tgtEl>
                                          <p:spTgt spid="52"/>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500"/>
                                        <p:tgtEl>
                                          <p:spTgt spid="76"/>
                                        </p:tgtEl>
                                      </p:cBhvr>
                                    </p:animEffect>
                                  </p:childTnLst>
                                </p:cTn>
                              </p:par>
                              <p:par>
                                <p:cTn id="46" presetID="22" presetClass="entr" presetSubtype="2" fill="hold" nodeType="withEffect">
                                  <p:stCondLst>
                                    <p:cond delay="0"/>
                                  </p:stCondLst>
                                  <p:childTnLst>
                                    <p:set>
                                      <p:cBhvr>
                                        <p:cTn id="47" dur="1" fill="hold">
                                          <p:stCondLst>
                                            <p:cond delay="0"/>
                                          </p:stCondLst>
                                        </p:cTn>
                                        <p:tgtEl>
                                          <p:spTgt spid="132"/>
                                        </p:tgtEl>
                                        <p:attrNameLst>
                                          <p:attrName>style.visibility</p:attrName>
                                        </p:attrNameLst>
                                      </p:cBhvr>
                                      <p:to>
                                        <p:strVal val="visible"/>
                                      </p:to>
                                    </p:set>
                                    <p:animEffect transition="in" filter="wipe(right)">
                                      <p:cBhvr>
                                        <p:cTn id="48" dur="500"/>
                                        <p:tgtEl>
                                          <p:spTgt spid="132"/>
                                        </p:tgtEl>
                                      </p:cBhvr>
                                    </p:animEffect>
                                  </p:childTnLst>
                                </p:cTn>
                              </p:par>
                            </p:childTnLst>
                          </p:cTn>
                        </p:par>
                        <p:par>
                          <p:cTn id="49" fill="hold">
                            <p:stCondLst>
                              <p:cond delay="1500"/>
                            </p:stCondLst>
                            <p:childTnLst>
                              <p:par>
                                <p:cTn id="50" presetID="2" presetClass="entr" presetSubtype="1"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0-#ppt_h/2"/>
                                          </p:val>
                                        </p:tav>
                                        <p:tav tm="100000">
                                          <p:val>
                                            <p:strVal val="#ppt_y"/>
                                          </p:val>
                                        </p:tav>
                                      </p:tavLst>
                                    </p:anim>
                                  </p:childTnLst>
                                </p:cTn>
                              </p:par>
                            </p:childTnLst>
                          </p:cTn>
                        </p:par>
                        <p:par>
                          <p:cTn id="54" fill="hold">
                            <p:stCondLst>
                              <p:cond delay="2000"/>
                            </p:stCondLst>
                            <p:childTnLst>
                              <p:par>
                                <p:cTn id="55" presetID="31" presetClass="entr" presetSubtype="0" fill="hold" grpId="0" nodeType="afterEffect">
                                  <p:stCondLst>
                                    <p:cond delay="0"/>
                                  </p:stCondLst>
                                  <p:childTnLst>
                                    <p:set>
                                      <p:cBhvr>
                                        <p:cTn id="56" dur="1" fill="hold">
                                          <p:stCondLst>
                                            <p:cond delay="0"/>
                                          </p:stCondLst>
                                        </p:cTn>
                                        <p:tgtEl>
                                          <p:spTgt spid="204"/>
                                        </p:tgtEl>
                                        <p:attrNameLst>
                                          <p:attrName>style.visibility</p:attrName>
                                        </p:attrNameLst>
                                      </p:cBhvr>
                                      <p:to>
                                        <p:strVal val="visible"/>
                                      </p:to>
                                    </p:set>
                                    <p:anim calcmode="lin" valueType="num">
                                      <p:cBhvr>
                                        <p:cTn id="57" dur="500" fill="hold"/>
                                        <p:tgtEl>
                                          <p:spTgt spid="204"/>
                                        </p:tgtEl>
                                        <p:attrNameLst>
                                          <p:attrName>ppt_w</p:attrName>
                                        </p:attrNameLst>
                                      </p:cBhvr>
                                      <p:tavLst>
                                        <p:tav tm="0">
                                          <p:val>
                                            <p:fltVal val="0"/>
                                          </p:val>
                                        </p:tav>
                                        <p:tav tm="100000">
                                          <p:val>
                                            <p:strVal val="#ppt_w"/>
                                          </p:val>
                                        </p:tav>
                                      </p:tavLst>
                                    </p:anim>
                                    <p:anim calcmode="lin" valueType="num">
                                      <p:cBhvr>
                                        <p:cTn id="58" dur="500" fill="hold"/>
                                        <p:tgtEl>
                                          <p:spTgt spid="204"/>
                                        </p:tgtEl>
                                        <p:attrNameLst>
                                          <p:attrName>ppt_h</p:attrName>
                                        </p:attrNameLst>
                                      </p:cBhvr>
                                      <p:tavLst>
                                        <p:tav tm="0">
                                          <p:val>
                                            <p:fltVal val="0"/>
                                          </p:val>
                                        </p:tav>
                                        <p:tav tm="100000">
                                          <p:val>
                                            <p:strVal val="#ppt_h"/>
                                          </p:val>
                                        </p:tav>
                                      </p:tavLst>
                                    </p:anim>
                                    <p:anim calcmode="lin" valueType="num">
                                      <p:cBhvr>
                                        <p:cTn id="59" dur="500" fill="hold"/>
                                        <p:tgtEl>
                                          <p:spTgt spid="204"/>
                                        </p:tgtEl>
                                        <p:attrNameLst>
                                          <p:attrName>style.rotation</p:attrName>
                                        </p:attrNameLst>
                                      </p:cBhvr>
                                      <p:tavLst>
                                        <p:tav tm="0">
                                          <p:val>
                                            <p:fltVal val="90"/>
                                          </p:val>
                                        </p:tav>
                                        <p:tav tm="100000">
                                          <p:val>
                                            <p:fltVal val="0"/>
                                          </p:val>
                                        </p:tav>
                                      </p:tavLst>
                                    </p:anim>
                                    <p:animEffect transition="in" filter="fade">
                                      <p:cBhvr>
                                        <p:cTn id="60" dur="500"/>
                                        <p:tgtEl>
                                          <p:spTgt spid="204"/>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par>
                          <p:cTn id="65" fill="hold">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fade">
                                      <p:cBhvr>
                                        <p:cTn id="68"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4" grpId="0" animBg="1"/>
      <p:bldP spid="4" grpId="0"/>
      <p:bldP spid="1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ço Reservado para Imagem 4"/>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07243" y="0"/>
            <a:ext cx="10977113" cy="6858000"/>
          </a:xfrm>
        </p:spPr>
      </p:pic>
      <p:sp>
        <p:nvSpPr>
          <p:cNvPr id="13" name="Freeform 12"/>
          <p:cNvSpPr/>
          <p:nvPr/>
        </p:nvSpPr>
        <p:spPr>
          <a:xfrm flipH="1" flipV="1">
            <a:off x="0" y="4544706"/>
            <a:ext cx="6473589" cy="2313294"/>
          </a:xfrm>
          <a:custGeom>
            <a:avLst/>
            <a:gdLst>
              <a:gd name="connsiteX0" fmla="*/ 902114 w 9755014"/>
              <a:gd name="connsiteY0" fmla="*/ 0 h 2381693"/>
              <a:gd name="connsiteX1" fmla="*/ 9755014 w 9755014"/>
              <a:gd name="connsiteY1" fmla="*/ 0 h 2381693"/>
              <a:gd name="connsiteX2" fmla="*/ 9755014 w 9755014"/>
              <a:gd name="connsiteY2" fmla="*/ 2381693 h 2381693"/>
              <a:gd name="connsiteX3" fmla="*/ 0 w 9755014"/>
              <a:gd name="connsiteY3" fmla="*/ 2381693 h 2381693"/>
              <a:gd name="connsiteX4" fmla="*/ 902114 w 9755014"/>
              <a:gd name="connsiteY4" fmla="*/ 0 h 238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5014" h="2381693">
                <a:moveTo>
                  <a:pt x="902114" y="0"/>
                </a:moveTo>
                <a:lnTo>
                  <a:pt x="9755014" y="0"/>
                </a:lnTo>
                <a:lnTo>
                  <a:pt x="9755014" y="2381693"/>
                </a:lnTo>
                <a:lnTo>
                  <a:pt x="0" y="2381693"/>
                </a:lnTo>
                <a:lnTo>
                  <a:pt x="902114" y="0"/>
                </a:lnTo>
                <a:close/>
              </a:path>
            </a:pathLst>
          </a:custGeom>
          <a:solidFill>
            <a:schemeClr val="bg2">
              <a:lumMod val="2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13"/>
          <p:cNvSpPr/>
          <p:nvPr/>
        </p:nvSpPr>
        <p:spPr>
          <a:xfrm flipH="1" flipV="1">
            <a:off x="5963220" y="7653"/>
            <a:ext cx="6228780" cy="6850347"/>
          </a:xfrm>
          <a:custGeom>
            <a:avLst/>
            <a:gdLst>
              <a:gd name="connsiteX0" fmla="*/ 0 w 3241538"/>
              <a:gd name="connsiteY0" fmla="*/ 0 h 2381693"/>
              <a:gd name="connsiteX1" fmla="*/ 3241538 w 3241538"/>
              <a:gd name="connsiteY1" fmla="*/ 0 h 2381693"/>
              <a:gd name="connsiteX2" fmla="*/ 2339424 w 3241538"/>
              <a:gd name="connsiteY2" fmla="*/ 2381693 h 2381693"/>
              <a:gd name="connsiteX3" fmla="*/ 0 w 3241538"/>
              <a:gd name="connsiteY3" fmla="*/ 2381693 h 2381693"/>
              <a:gd name="connsiteX4" fmla="*/ 0 w 3241538"/>
              <a:gd name="connsiteY4" fmla="*/ 0 h 238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538" h="2381693">
                <a:moveTo>
                  <a:pt x="0" y="0"/>
                </a:moveTo>
                <a:lnTo>
                  <a:pt x="3241538" y="0"/>
                </a:lnTo>
                <a:lnTo>
                  <a:pt x="2339424" y="2381693"/>
                </a:lnTo>
                <a:lnTo>
                  <a:pt x="0" y="2381693"/>
                </a:lnTo>
                <a:lnTo>
                  <a:pt x="0" y="0"/>
                </a:lnTo>
                <a:close/>
              </a:path>
            </a:pathLst>
          </a:custGeom>
          <a:solidFill>
            <a:schemeClr val="bg1">
              <a:lumMod val="9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531858" y="4914780"/>
            <a:ext cx="5564142" cy="523220"/>
          </a:xfrm>
          <a:prstGeom prst="rect">
            <a:avLst/>
          </a:prstGeom>
          <a:noFill/>
        </p:spPr>
        <p:txBody>
          <a:bodyPr wrap="square" rtlCol="0">
            <a:spAutoFit/>
          </a:bodyPr>
          <a:lstStyle/>
          <a:p>
            <a:r>
              <a:rPr lang="en-US" sz="2800" dirty="0">
                <a:solidFill>
                  <a:schemeClr val="bg1"/>
                </a:solidFill>
              </a:rPr>
              <a:t>Prison System </a:t>
            </a:r>
          </a:p>
        </p:txBody>
      </p:sp>
      <p:sp>
        <p:nvSpPr>
          <p:cNvPr id="28" name="Oval 54"/>
          <p:cNvSpPr/>
          <p:nvPr/>
        </p:nvSpPr>
        <p:spPr>
          <a:xfrm>
            <a:off x="7254363" y="152400"/>
            <a:ext cx="4632837" cy="4632837"/>
          </a:xfrm>
          <a:prstGeom prst="ellipse">
            <a:avLst/>
          </a:prstGeom>
          <a:gradFill flip="none" rotWithShape="1">
            <a:gsLst>
              <a:gs pos="0">
                <a:schemeClr val="accent1">
                  <a:lumMod val="5000"/>
                  <a:lumOff val="95000"/>
                  <a:alpha val="3000"/>
                </a:schemeClr>
              </a:gs>
              <a:gs pos="74000">
                <a:schemeClr val="bg1">
                  <a:alpha val="15000"/>
                </a:schemeClr>
              </a:gs>
              <a:gs pos="83000">
                <a:schemeClr val="bg1">
                  <a:alpha val="15000"/>
                </a:schemeClr>
              </a:gs>
              <a:gs pos="100000">
                <a:schemeClr val="bg1">
                  <a:alpha val="25000"/>
                </a:schemeClr>
              </a:gs>
            </a:gsLst>
            <a:path path="circle">
              <a:fillToRect l="50000" t="50000" r="50000" b="50000"/>
            </a:path>
            <a:tileRect/>
          </a:gradFill>
          <a:ln w="444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Rectangle 7"/>
          <p:cNvSpPr/>
          <p:nvPr/>
        </p:nvSpPr>
        <p:spPr>
          <a:xfrm>
            <a:off x="8013038" y="1274332"/>
            <a:ext cx="3400633" cy="954107"/>
          </a:xfrm>
          <a:prstGeom prst="rect">
            <a:avLst/>
          </a:prstGeom>
        </p:spPr>
        <p:txBody>
          <a:bodyPr wrap="square">
            <a:spAutoFit/>
          </a:bodyPr>
          <a:lstStyle/>
          <a:p>
            <a:r>
              <a:rPr lang="en-US" sz="2800" b="1" dirty="0">
                <a:ea typeface="Adobe Song Std L" panose="02020300000000000000" pitchFamily="18" charset="-128"/>
              </a:rPr>
              <a:t>Graduated</a:t>
            </a:r>
            <a:r>
              <a:rPr lang="pt-BR" sz="2800" b="1" dirty="0">
                <a:ea typeface="Adobe Song Std L" panose="02020300000000000000" pitchFamily="18" charset="-128"/>
              </a:rPr>
              <a:t> </a:t>
            </a:r>
            <a:r>
              <a:rPr lang="en-US" sz="2800" b="1" dirty="0">
                <a:ea typeface="Adobe Song Std L" panose="02020300000000000000" pitchFamily="18" charset="-128"/>
              </a:rPr>
              <a:t>health professionals </a:t>
            </a:r>
          </a:p>
        </p:txBody>
      </p:sp>
      <p:pic>
        <p:nvPicPr>
          <p:cNvPr id="9" name="Imagem 8"/>
          <p:cNvPicPr>
            <a:picLocks noChangeAspect="1"/>
          </p:cNvPicPr>
          <p:nvPr/>
        </p:nvPicPr>
        <p:blipFill>
          <a:blip r:embed="rId4">
            <a:clrChange>
              <a:clrFrom>
                <a:srgbClr val="FFFFFF"/>
              </a:clrFrom>
              <a:clrTo>
                <a:srgbClr val="FFFFFF">
                  <a:alpha val="0"/>
                </a:srgbClr>
              </a:clrTo>
            </a:clrChange>
            <a:duotone>
              <a:prstClr val="black"/>
              <a:srgbClr val="0070C0">
                <a:tint val="45000"/>
                <a:satMod val="400000"/>
              </a:srgbClr>
            </a:duotone>
            <a:extLst>
              <a:ext uri="{BEBA8EAE-BF5A-486C-A8C5-ECC9F3942E4B}">
                <a14:imgProps xmlns:a14="http://schemas.microsoft.com/office/drawing/2010/main">
                  <a14:imgLayer r:embed="rId5">
                    <a14:imgEffect>
                      <a14:saturation sat="42000"/>
                    </a14:imgEffect>
                    <a14:imgEffect>
                      <a14:brightnessContrast contrast="32000"/>
                    </a14:imgEffect>
                  </a14:imgLayer>
                </a14:imgProps>
              </a:ext>
              <a:ext uri="{28A0092B-C50C-407E-A947-70E740481C1C}">
                <a14:useLocalDpi xmlns:a14="http://schemas.microsoft.com/office/drawing/2010/main" val="0"/>
              </a:ext>
            </a:extLst>
          </a:blip>
          <a:stretch>
            <a:fillRect/>
          </a:stretch>
        </p:blipFill>
        <p:spPr>
          <a:xfrm flipH="1">
            <a:off x="8032339" y="4684295"/>
            <a:ext cx="4159659" cy="1844841"/>
          </a:xfrm>
          <a:prstGeom prst="rect">
            <a:avLst/>
          </a:prstGeom>
          <a:effectLst/>
        </p:spPr>
      </p:pic>
      <p:sp>
        <p:nvSpPr>
          <p:cNvPr id="11" name="Rectangle 7"/>
          <p:cNvSpPr/>
          <p:nvPr/>
        </p:nvSpPr>
        <p:spPr>
          <a:xfrm>
            <a:off x="7652084" y="2951946"/>
            <a:ext cx="4186991" cy="954107"/>
          </a:xfrm>
          <a:prstGeom prst="rect">
            <a:avLst/>
          </a:prstGeom>
        </p:spPr>
        <p:txBody>
          <a:bodyPr wrap="square">
            <a:spAutoFit/>
          </a:bodyPr>
          <a:lstStyle/>
          <a:p>
            <a:r>
              <a:rPr lang="en-US" sz="2800" b="1" dirty="0">
                <a:ea typeface="Adobe Song Std L" panose="02020300000000000000" pitchFamily="18" charset="-128"/>
              </a:rPr>
              <a:t>Care for the freedom-deprived population</a:t>
            </a:r>
          </a:p>
        </p:txBody>
      </p:sp>
      <p:sp>
        <p:nvSpPr>
          <p:cNvPr id="15" name="TextBox 9"/>
          <p:cNvSpPr txBox="1"/>
          <p:nvPr/>
        </p:nvSpPr>
        <p:spPr>
          <a:xfrm>
            <a:off x="539880" y="5468230"/>
            <a:ext cx="5564142" cy="523220"/>
          </a:xfrm>
          <a:prstGeom prst="rect">
            <a:avLst/>
          </a:prstGeom>
          <a:noFill/>
        </p:spPr>
        <p:txBody>
          <a:bodyPr wrap="square" rtlCol="0">
            <a:spAutoFit/>
          </a:bodyPr>
          <a:lstStyle/>
          <a:p>
            <a:r>
              <a:rPr lang="en-US" sz="2800" dirty="0">
                <a:solidFill>
                  <a:schemeClr val="bg1"/>
                </a:solidFill>
              </a:rPr>
              <a:t>Primary Care Health System</a:t>
            </a:r>
          </a:p>
        </p:txBody>
      </p:sp>
      <p:sp>
        <p:nvSpPr>
          <p:cNvPr id="16" name="Freeform 6"/>
          <p:cNvSpPr>
            <a:spLocks/>
          </p:cNvSpPr>
          <p:nvPr/>
        </p:nvSpPr>
        <p:spPr bwMode="auto">
          <a:xfrm>
            <a:off x="5678905" y="0"/>
            <a:ext cx="2277980" cy="6842808"/>
          </a:xfrm>
          <a:custGeom>
            <a:avLst/>
            <a:gdLst>
              <a:gd name="T0" fmla="*/ 184 w 1864"/>
              <a:gd name="T1" fmla="*/ 3622 h 3622"/>
              <a:gd name="T2" fmla="*/ 1864 w 1864"/>
              <a:gd name="T3" fmla="*/ 0 h 3622"/>
              <a:gd name="T4" fmla="*/ 1672 w 1864"/>
              <a:gd name="T5" fmla="*/ 0 h 3622"/>
              <a:gd name="T6" fmla="*/ 0 w 1864"/>
              <a:gd name="T7" fmla="*/ 3622 h 3622"/>
              <a:gd name="T8" fmla="*/ 184 w 1864"/>
              <a:gd name="T9" fmla="*/ 3622 h 3622"/>
            </a:gdLst>
            <a:ahLst/>
            <a:cxnLst>
              <a:cxn ang="0">
                <a:pos x="T0" y="T1"/>
              </a:cxn>
              <a:cxn ang="0">
                <a:pos x="T2" y="T3"/>
              </a:cxn>
              <a:cxn ang="0">
                <a:pos x="T4" y="T5"/>
              </a:cxn>
              <a:cxn ang="0">
                <a:pos x="T6" y="T7"/>
              </a:cxn>
              <a:cxn ang="0">
                <a:pos x="T8" y="T9"/>
              </a:cxn>
            </a:cxnLst>
            <a:rect l="0" t="0" r="r" b="b"/>
            <a:pathLst>
              <a:path w="1864" h="3622">
                <a:moveTo>
                  <a:pt x="184" y="3622"/>
                </a:moveTo>
                <a:lnTo>
                  <a:pt x="1864" y="0"/>
                </a:lnTo>
                <a:lnTo>
                  <a:pt x="1672" y="0"/>
                </a:lnTo>
                <a:lnTo>
                  <a:pt x="0" y="3622"/>
                </a:lnTo>
                <a:lnTo>
                  <a:pt x="184" y="3622"/>
                </a:lnTo>
                <a:close/>
              </a:path>
            </a:pathLst>
          </a:custGeom>
          <a:solidFill>
            <a:schemeClr val="accent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dirty="0"/>
          </a:p>
        </p:txBody>
      </p:sp>
    </p:spTree>
    <p:extLst>
      <p:ext uri="{BB962C8B-B14F-4D97-AF65-F5344CB8AC3E}">
        <p14:creationId xmlns:p14="http://schemas.microsoft.com/office/powerpoint/2010/main" val="2965754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 presetClass="entr" presetSubtype="2" fill="hold" grpId="0" nodeType="afterEffect">
                                  <p:stCondLst>
                                    <p:cond delay="1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750"/>
                            </p:stCondLst>
                            <p:childTnLst>
                              <p:par>
                                <p:cTn id="18" presetID="2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par>
                          <p:cTn id="21" fill="hold">
                            <p:stCondLst>
                              <p:cond delay="3250"/>
                            </p:stCondLst>
                            <p:childTnLst>
                              <p:par>
                                <p:cTn id="22" presetID="2" presetClass="entr" presetSubtype="2" fill="hold" grpId="0" nodeType="afterEffect">
                                  <p:stCondLst>
                                    <p:cond delay="20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12" decel="100000" fill="hold" grpId="0" nodeType="withEffect">
                                  <p:stCondLst>
                                    <p:cond delay="175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2500" fill="hold"/>
                                        <p:tgtEl>
                                          <p:spTgt spid="16"/>
                                        </p:tgtEl>
                                        <p:attrNameLst>
                                          <p:attrName>ppt_x</p:attrName>
                                        </p:attrNameLst>
                                      </p:cBhvr>
                                      <p:tavLst>
                                        <p:tav tm="0">
                                          <p:val>
                                            <p:strVal val="0-#ppt_w/2"/>
                                          </p:val>
                                        </p:tav>
                                        <p:tav tm="100000">
                                          <p:val>
                                            <p:strVal val="#ppt_x"/>
                                          </p:val>
                                        </p:tav>
                                      </p:tavLst>
                                    </p:anim>
                                    <p:anim calcmode="lin" valueType="num">
                                      <p:cBhvr additive="base">
                                        <p:cTn id="29" dur="2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75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2000" fill="hold"/>
                                        <p:tgtEl>
                                          <p:spTgt spid="28"/>
                                        </p:tgtEl>
                                        <p:attrNameLst>
                                          <p:attrName>ppt_w</p:attrName>
                                        </p:attrNameLst>
                                      </p:cBhvr>
                                      <p:tavLst>
                                        <p:tav tm="0">
                                          <p:val>
                                            <p:fltVal val="0"/>
                                          </p:val>
                                        </p:tav>
                                        <p:tav tm="100000">
                                          <p:val>
                                            <p:strVal val="#ppt_w"/>
                                          </p:val>
                                        </p:tav>
                                      </p:tavLst>
                                    </p:anim>
                                    <p:anim calcmode="lin" valueType="num">
                                      <p:cBhvr>
                                        <p:cTn id="34" dur="2000" fill="hold"/>
                                        <p:tgtEl>
                                          <p:spTgt spid="28"/>
                                        </p:tgtEl>
                                        <p:attrNameLst>
                                          <p:attrName>ppt_h</p:attrName>
                                        </p:attrNameLst>
                                      </p:cBhvr>
                                      <p:tavLst>
                                        <p:tav tm="0">
                                          <p:val>
                                            <p:fltVal val="0"/>
                                          </p:val>
                                        </p:tav>
                                        <p:tav tm="100000">
                                          <p:val>
                                            <p:strVal val="#ppt_h"/>
                                          </p:val>
                                        </p:tav>
                                      </p:tavLst>
                                    </p:anim>
                                    <p:animEffect transition="in" filter="fade">
                                      <p:cBhvr>
                                        <p:cTn id="35" dur="2000"/>
                                        <p:tgtEl>
                                          <p:spTgt spid="28"/>
                                        </p:tgtEl>
                                      </p:cBhvr>
                                    </p:animEffect>
                                  </p:childTnLst>
                                </p:cTn>
                              </p:par>
                              <p:par>
                                <p:cTn id="36" presetID="63" presetClass="path" presetSubtype="0" accel="50000" decel="50000" fill="hold" grpId="1" nodeType="withEffect">
                                  <p:stCondLst>
                                    <p:cond delay="1250"/>
                                  </p:stCondLst>
                                  <p:childTnLst>
                                    <p:animMotion origin="layout" path="M -0.60235 0.44838 L -0.00925 0.09815 " pathEditMode="relative" rAng="0" ptsTypes="AA">
                                      <p:cBhvr>
                                        <p:cTn id="37" dur="2000" spd="-100000" fill="hold"/>
                                        <p:tgtEl>
                                          <p:spTgt spid="28"/>
                                        </p:tgtEl>
                                        <p:attrNameLst>
                                          <p:attrName>ppt_x</p:attrName>
                                          <p:attrName>ppt_y</p:attrName>
                                        </p:attrNameLst>
                                      </p:cBhvr>
                                      <p:rCtr x="29648" y="-17523"/>
                                    </p:animMotion>
                                  </p:childTnLst>
                                </p:cTn>
                              </p:par>
                              <p:par>
                                <p:cTn id="38" presetID="2" presetClass="entr" presetSubtype="8" fill="hold" grpId="0" nodeType="withEffect">
                                  <p:stCondLst>
                                    <p:cond delay="400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400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12000"/>
                            </p:stCondLst>
                            <p:childTnLst>
                              <p:par>
                                <p:cTn id="47" presetID="2" presetClass="entr" presetSubtype="8" fill="hold" grpId="0" nodeType="afterEffect">
                                  <p:stCondLst>
                                    <p:cond delay="5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p:bldP spid="28" grpId="0" animBg="1"/>
      <p:bldP spid="28" grpId="1" animBg="1"/>
      <p:bldP spid="29" grpId="0"/>
      <p:bldP spid="11" grpId="0"/>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74343"/>
            <a:ext cx="12192000" cy="34671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8" name="TextBox 87"/>
          <p:cNvSpPr txBox="1"/>
          <p:nvPr/>
        </p:nvSpPr>
        <p:spPr>
          <a:xfrm>
            <a:off x="1673443" y="5274118"/>
            <a:ext cx="1794082" cy="584775"/>
          </a:xfrm>
          <a:prstGeom prst="rect">
            <a:avLst/>
          </a:prstGeom>
          <a:noFill/>
        </p:spPr>
        <p:txBody>
          <a:bodyPr wrap="none" rtlCol="0">
            <a:spAutoFit/>
          </a:bodyPr>
          <a:lstStyle/>
          <a:p>
            <a:pPr algn="ctr"/>
            <a:r>
              <a:rPr lang="en-US" sz="1600" b="1" dirty="0">
                <a:solidFill>
                  <a:schemeClr val="bg1">
                    <a:lumMod val="50000"/>
                  </a:schemeClr>
                </a:solidFill>
              </a:rPr>
              <a:t>New and</a:t>
            </a:r>
            <a:br>
              <a:rPr lang="en-US" sz="1600" b="1" dirty="0">
                <a:solidFill>
                  <a:schemeClr val="bg1">
                    <a:lumMod val="50000"/>
                  </a:schemeClr>
                </a:solidFill>
              </a:rPr>
            </a:br>
            <a:r>
              <a:rPr lang="en-US" sz="1600" b="1" dirty="0">
                <a:solidFill>
                  <a:schemeClr val="bg1">
                    <a:lumMod val="50000"/>
                  </a:schemeClr>
                </a:solidFill>
              </a:rPr>
              <a:t>polemic subject </a:t>
            </a:r>
          </a:p>
        </p:txBody>
      </p:sp>
      <p:sp>
        <p:nvSpPr>
          <p:cNvPr id="42" name="Hexagon 41"/>
          <p:cNvSpPr/>
          <p:nvPr/>
        </p:nvSpPr>
        <p:spPr>
          <a:xfrm rot="5400000">
            <a:off x="1986473" y="4142939"/>
            <a:ext cx="1168013" cy="997336"/>
          </a:xfrm>
          <a:prstGeom prst="hexagon">
            <a:avLst/>
          </a:prstGeom>
          <a:no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6" name="Hexagon 115"/>
          <p:cNvSpPr/>
          <p:nvPr/>
        </p:nvSpPr>
        <p:spPr>
          <a:xfrm rot="5400000">
            <a:off x="5498822" y="4142939"/>
            <a:ext cx="1168013" cy="997336"/>
          </a:xfrm>
          <a:prstGeom prst="hexagon">
            <a:avLst/>
          </a:prstGeom>
          <a:no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5" name="Hexagon 124"/>
          <p:cNvSpPr/>
          <p:nvPr/>
        </p:nvSpPr>
        <p:spPr>
          <a:xfrm rot="5400000">
            <a:off x="9074534" y="4142939"/>
            <a:ext cx="1168013" cy="997336"/>
          </a:xfrm>
          <a:prstGeom prst="hexagon">
            <a:avLst/>
          </a:prstGeom>
          <a:no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0" name="TextBox 79"/>
          <p:cNvSpPr txBox="1"/>
          <p:nvPr/>
        </p:nvSpPr>
        <p:spPr>
          <a:xfrm>
            <a:off x="5478686" y="5274118"/>
            <a:ext cx="1234633" cy="584775"/>
          </a:xfrm>
          <a:prstGeom prst="rect">
            <a:avLst/>
          </a:prstGeom>
          <a:noFill/>
        </p:spPr>
        <p:txBody>
          <a:bodyPr wrap="none" rtlCol="0">
            <a:spAutoFit/>
          </a:bodyPr>
          <a:lstStyle/>
          <a:p>
            <a:pPr algn="ctr"/>
            <a:r>
              <a:rPr lang="en-US" sz="1600" b="1" dirty="0">
                <a:solidFill>
                  <a:schemeClr val="bg1">
                    <a:lumMod val="50000"/>
                  </a:schemeClr>
                </a:solidFill>
              </a:rPr>
              <a:t>Diversified</a:t>
            </a:r>
          </a:p>
          <a:p>
            <a:pPr algn="ctr"/>
            <a:r>
              <a:rPr lang="en-US" sz="1600" b="1" dirty="0">
                <a:solidFill>
                  <a:schemeClr val="bg1">
                    <a:lumMod val="50000"/>
                  </a:schemeClr>
                </a:solidFill>
              </a:rPr>
              <a:t>public </a:t>
            </a:r>
          </a:p>
        </p:txBody>
      </p:sp>
      <p:sp>
        <p:nvSpPr>
          <p:cNvPr id="81" name="TextBox 80"/>
          <p:cNvSpPr txBox="1"/>
          <p:nvPr/>
        </p:nvSpPr>
        <p:spPr>
          <a:xfrm>
            <a:off x="8563532" y="5274118"/>
            <a:ext cx="2190023" cy="584775"/>
          </a:xfrm>
          <a:prstGeom prst="rect">
            <a:avLst/>
          </a:prstGeom>
          <a:noFill/>
        </p:spPr>
        <p:txBody>
          <a:bodyPr wrap="none" rtlCol="0">
            <a:spAutoFit/>
          </a:bodyPr>
          <a:lstStyle/>
          <a:p>
            <a:pPr algn="ctr"/>
            <a:r>
              <a:rPr lang="en-US" sz="1600" b="1" dirty="0">
                <a:solidFill>
                  <a:schemeClr val="bg1">
                    <a:lumMod val="50000"/>
                  </a:schemeClr>
                </a:solidFill>
              </a:rPr>
              <a:t>Throughout our vast</a:t>
            </a:r>
            <a:br>
              <a:rPr lang="en-US" sz="1600" b="1" dirty="0">
                <a:solidFill>
                  <a:schemeClr val="bg1">
                    <a:lumMod val="50000"/>
                  </a:schemeClr>
                </a:solidFill>
              </a:rPr>
            </a:br>
            <a:r>
              <a:rPr lang="en-US" sz="1600" b="1" dirty="0">
                <a:solidFill>
                  <a:schemeClr val="bg1">
                    <a:lumMod val="50000"/>
                  </a:schemeClr>
                </a:solidFill>
              </a:rPr>
              <a:t>national territory</a:t>
            </a:r>
            <a:endParaRPr lang="pt-BR" sz="1600" b="1" dirty="0">
              <a:solidFill>
                <a:schemeClr val="bg1">
                  <a:lumMod val="50000"/>
                </a:schemeClr>
              </a:solidFill>
            </a:endParaRPr>
          </a:p>
        </p:txBody>
      </p:sp>
      <p:grpSp>
        <p:nvGrpSpPr>
          <p:cNvPr id="54" name="Group 53"/>
          <p:cNvGrpSpPr/>
          <p:nvPr/>
        </p:nvGrpSpPr>
        <p:grpSpPr>
          <a:xfrm rot="10800000">
            <a:off x="31203" y="2106585"/>
            <a:ext cx="1500244" cy="1292973"/>
            <a:chOff x="308778" y="0"/>
            <a:chExt cx="3521202" cy="3034718"/>
          </a:xfrm>
        </p:grpSpPr>
        <p:sp>
          <p:nvSpPr>
            <p:cNvPr id="55" name="Freeform 54"/>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6" name="Freeform 55"/>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61" name="Group 60"/>
          <p:cNvGrpSpPr/>
          <p:nvPr/>
        </p:nvGrpSpPr>
        <p:grpSpPr>
          <a:xfrm rot="10800000">
            <a:off x="4320908" y="2009459"/>
            <a:ext cx="1609724" cy="1387327"/>
            <a:chOff x="308778" y="0"/>
            <a:chExt cx="3521202" cy="3034718"/>
          </a:xfrm>
        </p:grpSpPr>
        <p:sp>
          <p:nvSpPr>
            <p:cNvPr id="62" name="Freeform 61"/>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Freeform 62"/>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64" name="Group 63"/>
          <p:cNvGrpSpPr/>
          <p:nvPr/>
        </p:nvGrpSpPr>
        <p:grpSpPr>
          <a:xfrm rot="10800000">
            <a:off x="5040211" y="2446238"/>
            <a:ext cx="1110881" cy="957404"/>
            <a:chOff x="308778" y="0"/>
            <a:chExt cx="3521202" cy="3034718"/>
          </a:xfrm>
        </p:grpSpPr>
        <p:sp>
          <p:nvSpPr>
            <p:cNvPr id="65" name="Freeform 64"/>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6" name="Freeform 65"/>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70" name="TextBox 69"/>
          <p:cNvSpPr txBox="1"/>
          <p:nvPr/>
        </p:nvSpPr>
        <p:spPr>
          <a:xfrm>
            <a:off x="6096000" y="806424"/>
            <a:ext cx="5664475" cy="830997"/>
          </a:xfrm>
          <a:prstGeom prst="rect">
            <a:avLst/>
          </a:prstGeom>
          <a:noFill/>
        </p:spPr>
        <p:txBody>
          <a:bodyPr wrap="square" rtlCol="0">
            <a:spAutoFit/>
          </a:bodyPr>
          <a:lstStyle/>
          <a:p>
            <a:r>
              <a:rPr lang="pt-BR" sz="4800" b="1" dirty="0" err="1">
                <a:solidFill>
                  <a:schemeClr val="bg1"/>
                </a:solidFill>
              </a:rPr>
              <a:t>Great</a:t>
            </a:r>
            <a:r>
              <a:rPr lang="pt-BR" sz="4800" b="1" dirty="0">
                <a:solidFill>
                  <a:schemeClr val="bg1"/>
                </a:solidFill>
              </a:rPr>
              <a:t> </a:t>
            </a:r>
            <a:r>
              <a:rPr lang="pt-BR" sz="4800" b="1" dirty="0" err="1">
                <a:solidFill>
                  <a:schemeClr val="bg1"/>
                </a:solidFill>
              </a:rPr>
              <a:t>challenge</a:t>
            </a:r>
            <a:r>
              <a:rPr lang="pt-BR" sz="4800" b="1" dirty="0">
                <a:solidFill>
                  <a:schemeClr val="bg1"/>
                </a:solidFill>
              </a:rPr>
              <a:t> </a:t>
            </a:r>
            <a:endParaRPr lang="pt-BR" sz="4800" dirty="0">
              <a:solidFill>
                <a:schemeClr val="bg1"/>
              </a:solidFill>
            </a:endParaRPr>
          </a:p>
        </p:txBody>
      </p:sp>
      <p:grpSp>
        <p:nvGrpSpPr>
          <p:cNvPr id="8" name="Group 7"/>
          <p:cNvGrpSpPr/>
          <p:nvPr/>
        </p:nvGrpSpPr>
        <p:grpSpPr>
          <a:xfrm>
            <a:off x="386778" y="1118579"/>
            <a:ext cx="5236303" cy="2927808"/>
            <a:chOff x="386778" y="1044946"/>
            <a:chExt cx="5448904" cy="3046681"/>
          </a:xfrm>
        </p:grpSpPr>
        <p:pic>
          <p:nvPicPr>
            <p:cNvPr id="71" name="Picture 3" descr="F:\Trabajos\Envato\Graphic River\Duckson\Elements\laptop.pn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86778" y="1044946"/>
              <a:ext cx="5448904" cy="304668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372020" y="1310589"/>
              <a:ext cx="3451018" cy="20836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1" name="Espaço Reservado para Imagem 10"/>
          <p:cNvPicPr>
            <a:picLocks noGrp="1" noChangeAspect="1"/>
          </p:cNvPicPr>
          <p:nvPr>
            <p:ph type="pic" sz="quarter" idx="10"/>
          </p:nvPr>
        </p:nvPicPr>
        <p:blipFill>
          <a:blip r:embed="rId60">
            <a:extLst>
              <a:ext uri="{28A0092B-C50C-407E-A947-70E740481C1C}">
                <a14:useLocalDpi xmlns:a14="http://schemas.microsoft.com/office/drawing/2010/main" val="0"/>
              </a:ext>
            </a:extLst>
          </a:blip>
          <a:srcRect l="7235" r="7235"/>
          <a:stretch>
            <a:fillRect/>
          </a:stretch>
        </p:blipFill>
        <p:spPr/>
      </p:pic>
      <p:grpSp>
        <p:nvGrpSpPr>
          <p:cNvPr id="110" name="Fact"/>
          <p:cNvGrpSpPr>
            <a:grpSpLocks noChangeAspect="1"/>
          </p:cNvGrpSpPr>
          <p:nvPr>
            <p:custDataLst>
              <p:tags r:id="rId1"/>
            </p:custDataLst>
          </p:nvPr>
        </p:nvGrpSpPr>
        <p:grpSpPr bwMode="auto">
          <a:xfrm>
            <a:off x="2278743" y="4390566"/>
            <a:ext cx="735501" cy="542925"/>
            <a:chOff x="8" y="8"/>
            <a:chExt cx="634" cy="468"/>
          </a:xfrm>
          <a:solidFill>
            <a:schemeClr val="accent2">
              <a:lumMod val="75000"/>
            </a:schemeClr>
          </a:solidFill>
        </p:grpSpPr>
        <p:sp>
          <p:nvSpPr>
            <p:cNvPr id="111" name="Fact"/>
            <p:cNvSpPr>
              <a:spLocks noEditPoints="1"/>
            </p:cNvSpPr>
            <p:nvPr>
              <p:custDataLst>
                <p:tags r:id="rId55"/>
              </p:custDataLst>
            </p:nvPr>
          </p:nvSpPr>
          <p:spPr bwMode="auto">
            <a:xfrm>
              <a:off x="8" y="105"/>
              <a:ext cx="317" cy="371"/>
            </a:xfrm>
            <a:custGeom>
              <a:avLst/>
              <a:gdLst>
                <a:gd name="T0" fmla="*/ 623 w 625"/>
                <a:gd name="T1" fmla="*/ 426 h 729"/>
                <a:gd name="T2" fmla="*/ 623 w 625"/>
                <a:gd name="T3" fmla="*/ 426 h 729"/>
                <a:gd name="T4" fmla="*/ 556 w 625"/>
                <a:gd name="T5" fmla="*/ 278 h 729"/>
                <a:gd name="T6" fmla="*/ 556 w 625"/>
                <a:gd name="T7" fmla="*/ 278 h 729"/>
                <a:gd name="T8" fmla="*/ 556 w 625"/>
                <a:gd name="T9" fmla="*/ 278 h 729"/>
                <a:gd name="T10" fmla="*/ 278 w 625"/>
                <a:gd name="T11" fmla="*/ 0 h 729"/>
                <a:gd name="T12" fmla="*/ 0 w 625"/>
                <a:gd name="T13" fmla="*/ 278 h 729"/>
                <a:gd name="T14" fmla="*/ 104 w 625"/>
                <a:gd name="T15" fmla="*/ 494 h 729"/>
                <a:gd name="T16" fmla="*/ 104 w 625"/>
                <a:gd name="T17" fmla="*/ 729 h 729"/>
                <a:gd name="T18" fmla="*/ 399 w 625"/>
                <a:gd name="T19" fmla="*/ 729 h 729"/>
                <a:gd name="T20" fmla="*/ 399 w 625"/>
                <a:gd name="T21" fmla="*/ 625 h 729"/>
                <a:gd name="T22" fmla="*/ 434 w 625"/>
                <a:gd name="T23" fmla="*/ 625 h 729"/>
                <a:gd name="T24" fmla="*/ 434 w 625"/>
                <a:gd name="T25" fmla="*/ 625 h 729"/>
                <a:gd name="T26" fmla="*/ 538 w 625"/>
                <a:gd name="T27" fmla="*/ 521 h 729"/>
                <a:gd name="T28" fmla="*/ 538 w 625"/>
                <a:gd name="T29" fmla="*/ 451 h 729"/>
                <a:gd name="T30" fmla="*/ 608 w 625"/>
                <a:gd name="T31" fmla="*/ 451 h 729"/>
                <a:gd name="T32" fmla="*/ 625 w 625"/>
                <a:gd name="T33" fmla="*/ 434 h 729"/>
                <a:gd name="T34" fmla="*/ 623 w 625"/>
                <a:gd name="T35" fmla="*/ 426 h 729"/>
                <a:gd name="T36" fmla="*/ 469 w 625"/>
                <a:gd name="T37" fmla="*/ 347 h 729"/>
                <a:gd name="T38" fmla="*/ 434 w 625"/>
                <a:gd name="T39" fmla="*/ 312 h 729"/>
                <a:gd name="T40" fmla="*/ 469 w 625"/>
                <a:gd name="T41" fmla="*/ 278 h 729"/>
                <a:gd name="T42" fmla="*/ 503 w 625"/>
                <a:gd name="T43" fmla="*/ 312 h 729"/>
                <a:gd name="T44" fmla="*/ 469 w 625"/>
                <a:gd name="T45" fmla="*/ 34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5" h="729">
                  <a:moveTo>
                    <a:pt x="623" y="426"/>
                  </a:moveTo>
                  <a:lnTo>
                    <a:pt x="623" y="426"/>
                  </a:lnTo>
                  <a:lnTo>
                    <a:pt x="556" y="278"/>
                  </a:lnTo>
                  <a:lnTo>
                    <a:pt x="556" y="278"/>
                  </a:lnTo>
                  <a:lnTo>
                    <a:pt x="556" y="278"/>
                  </a:lnTo>
                  <a:cubicBezTo>
                    <a:pt x="556" y="124"/>
                    <a:pt x="431" y="0"/>
                    <a:pt x="278" y="0"/>
                  </a:cubicBezTo>
                  <a:cubicBezTo>
                    <a:pt x="124" y="0"/>
                    <a:pt x="0" y="124"/>
                    <a:pt x="0" y="278"/>
                  </a:cubicBezTo>
                  <a:cubicBezTo>
                    <a:pt x="0" y="365"/>
                    <a:pt x="41" y="444"/>
                    <a:pt x="104" y="494"/>
                  </a:cubicBezTo>
                  <a:lnTo>
                    <a:pt x="104" y="729"/>
                  </a:lnTo>
                  <a:lnTo>
                    <a:pt x="399" y="729"/>
                  </a:lnTo>
                  <a:lnTo>
                    <a:pt x="399" y="625"/>
                  </a:lnTo>
                  <a:lnTo>
                    <a:pt x="434" y="625"/>
                  </a:lnTo>
                  <a:lnTo>
                    <a:pt x="434" y="625"/>
                  </a:lnTo>
                  <a:cubicBezTo>
                    <a:pt x="492" y="625"/>
                    <a:pt x="538" y="578"/>
                    <a:pt x="538" y="521"/>
                  </a:cubicBezTo>
                  <a:lnTo>
                    <a:pt x="538" y="451"/>
                  </a:lnTo>
                  <a:lnTo>
                    <a:pt x="608" y="451"/>
                  </a:lnTo>
                  <a:cubicBezTo>
                    <a:pt x="617" y="451"/>
                    <a:pt x="625" y="444"/>
                    <a:pt x="625" y="434"/>
                  </a:cubicBezTo>
                  <a:cubicBezTo>
                    <a:pt x="625" y="431"/>
                    <a:pt x="624" y="429"/>
                    <a:pt x="623" y="426"/>
                  </a:cubicBezTo>
                  <a:close/>
                  <a:moveTo>
                    <a:pt x="469" y="347"/>
                  </a:moveTo>
                  <a:cubicBezTo>
                    <a:pt x="450" y="347"/>
                    <a:pt x="434" y="332"/>
                    <a:pt x="434" y="312"/>
                  </a:cubicBezTo>
                  <a:cubicBezTo>
                    <a:pt x="434" y="293"/>
                    <a:pt x="450" y="278"/>
                    <a:pt x="469" y="278"/>
                  </a:cubicBezTo>
                  <a:cubicBezTo>
                    <a:pt x="488" y="278"/>
                    <a:pt x="503" y="293"/>
                    <a:pt x="503" y="312"/>
                  </a:cubicBezTo>
                  <a:cubicBezTo>
                    <a:pt x="503" y="332"/>
                    <a:pt x="488" y="347"/>
                    <a:pt x="469" y="3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 name="Fact"/>
            <p:cNvSpPr>
              <a:spLocks noEditPoints="1"/>
            </p:cNvSpPr>
            <p:nvPr>
              <p:custDataLst>
                <p:tags r:id="rId56"/>
              </p:custDataLst>
            </p:nvPr>
          </p:nvSpPr>
          <p:spPr bwMode="auto">
            <a:xfrm>
              <a:off x="325" y="8"/>
              <a:ext cx="317" cy="300"/>
            </a:xfrm>
            <a:custGeom>
              <a:avLst/>
              <a:gdLst>
                <a:gd name="T0" fmla="*/ 521 w 625"/>
                <a:gd name="T1" fmla="*/ 0 h 590"/>
                <a:gd name="T2" fmla="*/ 104 w 625"/>
                <a:gd name="T3" fmla="*/ 0 h 590"/>
                <a:gd name="T4" fmla="*/ 0 w 625"/>
                <a:gd name="T5" fmla="*/ 104 h 590"/>
                <a:gd name="T6" fmla="*/ 0 w 625"/>
                <a:gd name="T7" fmla="*/ 104 h 590"/>
                <a:gd name="T8" fmla="*/ 0 w 625"/>
                <a:gd name="T9" fmla="*/ 347 h 590"/>
                <a:gd name="T10" fmla="*/ 104 w 625"/>
                <a:gd name="T11" fmla="*/ 451 h 590"/>
                <a:gd name="T12" fmla="*/ 156 w 625"/>
                <a:gd name="T13" fmla="*/ 451 h 590"/>
                <a:gd name="T14" fmla="*/ 104 w 625"/>
                <a:gd name="T15" fmla="*/ 590 h 590"/>
                <a:gd name="T16" fmla="*/ 330 w 625"/>
                <a:gd name="T17" fmla="*/ 451 h 590"/>
                <a:gd name="T18" fmla="*/ 521 w 625"/>
                <a:gd name="T19" fmla="*/ 451 h 590"/>
                <a:gd name="T20" fmla="*/ 625 w 625"/>
                <a:gd name="T21" fmla="*/ 347 h 590"/>
                <a:gd name="T22" fmla="*/ 625 w 625"/>
                <a:gd name="T23" fmla="*/ 330 h 590"/>
                <a:gd name="T24" fmla="*/ 625 w 625"/>
                <a:gd name="T25" fmla="*/ 104 h 590"/>
                <a:gd name="T26" fmla="*/ 625 w 625"/>
                <a:gd name="T27" fmla="*/ 104 h 590"/>
                <a:gd name="T28" fmla="*/ 521 w 625"/>
                <a:gd name="T29" fmla="*/ 0 h 590"/>
                <a:gd name="T30" fmla="*/ 278 w 625"/>
                <a:gd name="T31" fmla="*/ 362 h 590"/>
                <a:gd name="T32" fmla="*/ 166 w 625"/>
                <a:gd name="T33" fmla="*/ 250 h 590"/>
                <a:gd name="T34" fmla="*/ 216 w 625"/>
                <a:gd name="T35" fmla="*/ 201 h 590"/>
                <a:gd name="T36" fmla="*/ 278 w 625"/>
                <a:gd name="T37" fmla="*/ 263 h 590"/>
                <a:gd name="T38" fmla="*/ 436 w 625"/>
                <a:gd name="T39" fmla="*/ 106 h 590"/>
                <a:gd name="T40" fmla="*/ 485 w 625"/>
                <a:gd name="T41" fmla="*/ 155 h 590"/>
                <a:gd name="T42" fmla="*/ 278 w 625"/>
                <a:gd name="T43" fmla="*/ 362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5" h="590">
                  <a:moveTo>
                    <a:pt x="521" y="0"/>
                  </a:moveTo>
                  <a:lnTo>
                    <a:pt x="104" y="0"/>
                  </a:lnTo>
                  <a:cubicBezTo>
                    <a:pt x="47" y="0"/>
                    <a:pt x="0" y="47"/>
                    <a:pt x="0" y="104"/>
                  </a:cubicBezTo>
                  <a:lnTo>
                    <a:pt x="0" y="104"/>
                  </a:lnTo>
                  <a:lnTo>
                    <a:pt x="0" y="347"/>
                  </a:lnTo>
                  <a:cubicBezTo>
                    <a:pt x="0" y="405"/>
                    <a:pt x="47" y="451"/>
                    <a:pt x="104" y="451"/>
                  </a:cubicBezTo>
                  <a:lnTo>
                    <a:pt x="156" y="451"/>
                  </a:lnTo>
                  <a:lnTo>
                    <a:pt x="104" y="590"/>
                  </a:lnTo>
                  <a:lnTo>
                    <a:pt x="330" y="451"/>
                  </a:lnTo>
                  <a:lnTo>
                    <a:pt x="521" y="451"/>
                  </a:lnTo>
                  <a:cubicBezTo>
                    <a:pt x="578" y="451"/>
                    <a:pt x="625" y="405"/>
                    <a:pt x="625" y="347"/>
                  </a:cubicBezTo>
                  <a:lnTo>
                    <a:pt x="625" y="330"/>
                  </a:lnTo>
                  <a:lnTo>
                    <a:pt x="625" y="104"/>
                  </a:lnTo>
                  <a:lnTo>
                    <a:pt x="625" y="104"/>
                  </a:lnTo>
                  <a:cubicBezTo>
                    <a:pt x="625" y="47"/>
                    <a:pt x="578" y="0"/>
                    <a:pt x="521" y="0"/>
                  </a:cubicBezTo>
                  <a:close/>
                  <a:moveTo>
                    <a:pt x="278" y="362"/>
                  </a:moveTo>
                  <a:lnTo>
                    <a:pt x="166" y="250"/>
                  </a:lnTo>
                  <a:lnTo>
                    <a:pt x="216" y="201"/>
                  </a:lnTo>
                  <a:lnTo>
                    <a:pt x="278" y="263"/>
                  </a:lnTo>
                  <a:lnTo>
                    <a:pt x="436" y="106"/>
                  </a:lnTo>
                  <a:lnTo>
                    <a:pt x="485" y="155"/>
                  </a:lnTo>
                  <a:lnTo>
                    <a:pt x="278" y="3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13" name="Gerrymandering"/>
          <p:cNvGrpSpPr>
            <a:grpSpLocks noChangeAspect="1"/>
          </p:cNvGrpSpPr>
          <p:nvPr>
            <p:custDataLst>
              <p:tags r:id="rId2"/>
            </p:custDataLst>
          </p:nvPr>
        </p:nvGrpSpPr>
        <p:grpSpPr bwMode="auto">
          <a:xfrm>
            <a:off x="9296400" y="4210553"/>
            <a:ext cx="794657" cy="824412"/>
            <a:chOff x="8" y="8"/>
            <a:chExt cx="454" cy="471"/>
          </a:xfrm>
          <a:solidFill>
            <a:schemeClr val="accent6">
              <a:lumMod val="75000"/>
            </a:schemeClr>
          </a:solidFill>
        </p:grpSpPr>
        <p:sp>
          <p:nvSpPr>
            <p:cNvPr id="114" name="Gerrymandering"/>
            <p:cNvSpPr>
              <a:spLocks/>
            </p:cNvSpPr>
            <p:nvPr>
              <p:custDataLst>
                <p:tags r:id="rId4"/>
              </p:custDataLst>
            </p:nvPr>
          </p:nvSpPr>
          <p:spPr bwMode="auto">
            <a:xfrm>
              <a:off x="85" y="53"/>
              <a:ext cx="70" cy="144"/>
            </a:xfrm>
            <a:custGeom>
              <a:avLst/>
              <a:gdLst>
                <a:gd name="T0" fmla="*/ 35 w 185"/>
                <a:gd name="T1" fmla="*/ 187 h 384"/>
                <a:gd name="T2" fmla="*/ 46 w 185"/>
                <a:gd name="T3" fmla="*/ 384 h 384"/>
                <a:gd name="T4" fmla="*/ 139 w 185"/>
                <a:gd name="T5" fmla="*/ 384 h 384"/>
                <a:gd name="T6" fmla="*/ 151 w 185"/>
                <a:gd name="T7" fmla="*/ 187 h 384"/>
                <a:gd name="T8" fmla="*/ 185 w 185"/>
                <a:gd name="T9" fmla="*/ 152 h 384"/>
                <a:gd name="T10" fmla="*/ 185 w 185"/>
                <a:gd name="T11" fmla="*/ 40 h 384"/>
                <a:gd name="T12" fmla="*/ 146 w 185"/>
                <a:gd name="T13" fmla="*/ 0 h 384"/>
                <a:gd name="T14" fmla="*/ 40 w 185"/>
                <a:gd name="T15" fmla="*/ 0 h 384"/>
                <a:gd name="T16" fmla="*/ 0 w 185"/>
                <a:gd name="T17" fmla="*/ 40 h 384"/>
                <a:gd name="T18" fmla="*/ 0 w 185"/>
                <a:gd name="T19" fmla="*/ 152 h 384"/>
                <a:gd name="T20" fmla="*/ 35 w 185"/>
                <a:gd name="T21" fmla="*/ 18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384">
                  <a:moveTo>
                    <a:pt x="35" y="187"/>
                  </a:moveTo>
                  <a:lnTo>
                    <a:pt x="46" y="384"/>
                  </a:lnTo>
                  <a:lnTo>
                    <a:pt x="139" y="384"/>
                  </a:lnTo>
                  <a:lnTo>
                    <a:pt x="151" y="187"/>
                  </a:lnTo>
                  <a:cubicBezTo>
                    <a:pt x="170" y="187"/>
                    <a:pt x="185" y="172"/>
                    <a:pt x="185" y="152"/>
                  </a:cubicBezTo>
                  <a:lnTo>
                    <a:pt x="185" y="40"/>
                  </a:lnTo>
                  <a:cubicBezTo>
                    <a:pt x="185" y="21"/>
                    <a:pt x="165" y="0"/>
                    <a:pt x="146" y="0"/>
                  </a:cubicBezTo>
                  <a:lnTo>
                    <a:pt x="40" y="0"/>
                  </a:lnTo>
                  <a:cubicBezTo>
                    <a:pt x="21" y="0"/>
                    <a:pt x="0" y="21"/>
                    <a:pt x="0" y="40"/>
                  </a:cubicBezTo>
                  <a:lnTo>
                    <a:pt x="0" y="152"/>
                  </a:lnTo>
                  <a:cubicBezTo>
                    <a:pt x="0" y="172"/>
                    <a:pt x="16" y="187"/>
                    <a:pt x="35" y="1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 name="Gerrymandering"/>
            <p:cNvSpPr>
              <a:spLocks/>
            </p:cNvSpPr>
            <p:nvPr>
              <p:custDataLst>
                <p:tags r:id="rId5"/>
              </p:custDataLst>
            </p:nvPr>
          </p:nvSpPr>
          <p:spPr bwMode="auto">
            <a:xfrm>
              <a:off x="22" y="160"/>
              <a:ext cx="17" cy="17"/>
            </a:xfrm>
            <a:custGeom>
              <a:avLst/>
              <a:gdLst>
                <a:gd name="T0" fmla="*/ 44 w 44"/>
                <a:gd name="T1" fmla="*/ 10 h 44"/>
                <a:gd name="T2" fmla="*/ 8 w 44"/>
                <a:gd name="T3" fmla="*/ 0 h 44"/>
                <a:gd name="T4" fmla="*/ 0 w 44"/>
                <a:gd name="T5" fmla="*/ 39 h 44"/>
                <a:gd name="T6" fmla="*/ 37 w 44"/>
                <a:gd name="T7" fmla="*/ 44 h 44"/>
                <a:gd name="T8" fmla="*/ 44 w 44"/>
                <a:gd name="T9" fmla="*/ 10 h 44"/>
              </a:gdLst>
              <a:ahLst/>
              <a:cxnLst>
                <a:cxn ang="0">
                  <a:pos x="T0" y="T1"/>
                </a:cxn>
                <a:cxn ang="0">
                  <a:pos x="T2" y="T3"/>
                </a:cxn>
                <a:cxn ang="0">
                  <a:pos x="T4" y="T5"/>
                </a:cxn>
                <a:cxn ang="0">
                  <a:pos x="T6" y="T7"/>
                </a:cxn>
                <a:cxn ang="0">
                  <a:pos x="T8" y="T9"/>
                </a:cxn>
              </a:cxnLst>
              <a:rect l="0" t="0" r="r" b="b"/>
              <a:pathLst>
                <a:path w="44" h="44">
                  <a:moveTo>
                    <a:pt x="44" y="10"/>
                  </a:moveTo>
                  <a:lnTo>
                    <a:pt x="8" y="0"/>
                  </a:lnTo>
                  <a:cubicBezTo>
                    <a:pt x="5" y="12"/>
                    <a:pt x="2" y="25"/>
                    <a:pt x="0" y="39"/>
                  </a:cubicBezTo>
                  <a:lnTo>
                    <a:pt x="37" y="44"/>
                  </a:lnTo>
                  <a:cubicBezTo>
                    <a:pt x="38" y="32"/>
                    <a:pt x="41" y="21"/>
                    <a:pt x="44"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 name="Gerrymandering"/>
            <p:cNvSpPr>
              <a:spLocks/>
            </p:cNvSpPr>
            <p:nvPr>
              <p:custDataLst>
                <p:tags r:id="rId6"/>
              </p:custDataLst>
            </p:nvPr>
          </p:nvSpPr>
          <p:spPr bwMode="auto">
            <a:xfrm>
              <a:off x="31" y="133"/>
              <a:ext cx="20" cy="20"/>
            </a:xfrm>
            <a:custGeom>
              <a:avLst/>
              <a:gdLst>
                <a:gd name="T0" fmla="*/ 52 w 52"/>
                <a:gd name="T1" fmla="*/ 27 h 52"/>
                <a:gd name="T2" fmla="*/ 27 w 52"/>
                <a:gd name="T3" fmla="*/ 0 h 52"/>
                <a:gd name="T4" fmla="*/ 0 w 52"/>
                <a:gd name="T5" fmla="*/ 33 h 52"/>
                <a:gd name="T6" fmla="*/ 33 w 52"/>
                <a:gd name="T7" fmla="*/ 52 h 52"/>
                <a:gd name="T8" fmla="*/ 52 w 52"/>
                <a:gd name="T9" fmla="*/ 27 h 52"/>
              </a:gdLst>
              <a:ahLst/>
              <a:cxnLst>
                <a:cxn ang="0">
                  <a:pos x="T0" y="T1"/>
                </a:cxn>
                <a:cxn ang="0">
                  <a:pos x="T2" y="T3"/>
                </a:cxn>
                <a:cxn ang="0">
                  <a:pos x="T4" y="T5"/>
                </a:cxn>
                <a:cxn ang="0">
                  <a:pos x="T6" y="T7"/>
                </a:cxn>
                <a:cxn ang="0">
                  <a:pos x="T8" y="T9"/>
                </a:cxn>
              </a:cxnLst>
              <a:rect l="0" t="0" r="r" b="b"/>
              <a:pathLst>
                <a:path w="52" h="52">
                  <a:moveTo>
                    <a:pt x="52" y="27"/>
                  </a:moveTo>
                  <a:lnTo>
                    <a:pt x="27" y="0"/>
                  </a:lnTo>
                  <a:cubicBezTo>
                    <a:pt x="17" y="9"/>
                    <a:pt x="8" y="20"/>
                    <a:pt x="0" y="33"/>
                  </a:cubicBezTo>
                  <a:lnTo>
                    <a:pt x="33" y="52"/>
                  </a:lnTo>
                  <a:cubicBezTo>
                    <a:pt x="38" y="42"/>
                    <a:pt x="45" y="34"/>
                    <a:pt x="52"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Gerrymandering"/>
            <p:cNvSpPr>
              <a:spLocks/>
            </p:cNvSpPr>
            <p:nvPr>
              <p:custDataLst>
                <p:tags r:id="rId7"/>
              </p:custDataLst>
            </p:nvPr>
          </p:nvSpPr>
          <p:spPr bwMode="auto">
            <a:xfrm>
              <a:off x="131" y="306"/>
              <a:ext cx="15" cy="15"/>
            </a:xfrm>
            <a:custGeom>
              <a:avLst/>
              <a:gdLst>
                <a:gd name="T0" fmla="*/ 38 w 38"/>
                <a:gd name="T1" fmla="*/ 27 h 40"/>
                <a:gd name="T2" fmla="*/ 37 w 38"/>
                <a:gd name="T3" fmla="*/ 0 h 40"/>
                <a:gd name="T4" fmla="*/ 0 w 38"/>
                <a:gd name="T5" fmla="*/ 4 h 40"/>
                <a:gd name="T6" fmla="*/ 1 w 38"/>
                <a:gd name="T7" fmla="*/ 27 h 40"/>
                <a:gd name="T8" fmla="*/ 1 w 38"/>
                <a:gd name="T9" fmla="*/ 38 h 40"/>
                <a:gd name="T10" fmla="*/ 38 w 38"/>
                <a:gd name="T11" fmla="*/ 40 h 40"/>
                <a:gd name="T12" fmla="*/ 38 w 38"/>
                <a:gd name="T13" fmla="*/ 27 h 40"/>
              </a:gdLst>
              <a:ahLst/>
              <a:cxnLst>
                <a:cxn ang="0">
                  <a:pos x="T0" y="T1"/>
                </a:cxn>
                <a:cxn ang="0">
                  <a:pos x="T2" y="T3"/>
                </a:cxn>
                <a:cxn ang="0">
                  <a:pos x="T4" y="T5"/>
                </a:cxn>
                <a:cxn ang="0">
                  <a:pos x="T6" y="T7"/>
                </a:cxn>
                <a:cxn ang="0">
                  <a:pos x="T8" y="T9"/>
                </a:cxn>
                <a:cxn ang="0">
                  <a:pos x="T10" y="T11"/>
                </a:cxn>
                <a:cxn ang="0">
                  <a:pos x="T12" y="T13"/>
                </a:cxn>
              </a:cxnLst>
              <a:rect l="0" t="0" r="r" b="b"/>
              <a:pathLst>
                <a:path w="38" h="40">
                  <a:moveTo>
                    <a:pt x="38" y="27"/>
                  </a:moveTo>
                  <a:cubicBezTo>
                    <a:pt x="38" y="18"/>
                    <a:pt x="38" y="9"/>
                    <a:pt x="37" y="0"/>
                  </a:cubicBezTo>
                  <a:lnTo>
                    <a:pt x="0" y="4"/>
                  </a:lnTo>
                  <a:cubicBezTo>
                    <a:pt x="0" y="11"/>
                    <a:pt x="1" y="19"/>
                    <a:pt x="1" y="27"/>
                  </a:cubicBezTo>
                  <a:cubicBezTo>
                    <a:pt x="1" y="31"/>
                    <a:pt x="1" y="35"/>
                    <a:pt x="1" y="38"/>
                  </a:cubicBezTo>
                  <a:lnTo>
                    <a:pt x="38" y="40"/>
                  </a:lnTo>
                  <a:cubicBezTo>
                    <a:pt x="38" y="36"/>
                    <a:pt x="38" y="31"/>
                    <a:pt x="38"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 name="Gerrymandering"/>
            <p:cNvSpPr>
              <a:spLocks/>
            </p:cNvSpPr>
            <p:nvPr>
              <p:custDataLst>
                <p:tags r:id="rId8"/>
              </p:custDataLst>
            </p:nvPr>
          </p:nvSpPr>
          <p:spPr bwMode="auto">
            <a:xfrm>
              <a:off x="22" y="188"/>
              <a:ext cx="18" cy="18"/>
            </a:xfrm>
            <a:custGeom>
              <a:avLst/>
              <a:gdLst>
                <a:gd name="T0" fmla="*/ 37 w 48"/>
                <a:gd name="T1" fmla="*/ 0 h 48"/>
                <a:gd name="T2" fmla="*/ 0 w 48"/>
                <a:gd name="T3" fmla="*/ 7 h 48"/>
                <a:gd name="T4" fmla="*/ 16 w 48"/>
                <a:gd name="T5" fmla="*/ 48 h 48"/>
                <a:gd name="T6" fmla="*/ 48 w 48"/>
                <a:gd name="T7" fmla="*/ 28 h 48"/>
                <a:gd name="T8" fmla="*/ 37 w 48"/>
                <a:gd name="T9" fmla="*/ 0 h 48"/>
              </a:gdLst>
              <a:ahLst/>
              <a:cxnLst>
                <a:cxn ang="0">
                  <a:pos x="T0" y="T1"/>
                </a:cxn>
                <a:cxn ang="0">
                  <a:pos x="T2" y="T3"/>
                </a:cxn>
                <a:cxn ang="0">
                  <a:pos x="T4" y="T5"/>
                </a:cxn>
                <a:cxn ang="0">
                  <a:pos x="T6" y="T7"/>
                </a:cxn>
                <a:cxn ang="0">
                  <a:pos x="T8" y="T9"/>
                </a:cxn>
              </a:cxnLst>
              <a:rect l="0" t="0" r="r" b="b"/>
              <a:pathLst>
                <a:path w="48" h="48">
                  <a:moveTo>
                    <a:pt x="37" y="0"/>
                  </a:moveTo>
                  <a:lnTo>
                    <a:pt x="0" y="7"/>
                  </a:lnTo>
                  <a:cubicBezTo>
                    <a:pt x="3" y="21"/>
                    <a:pt x="9" y="35"/>
                    <a:pt x="16" y="48"/>
                  </a:cubicBezTo>
                  <a:lnTo>
                    <a:pt x="48" y="28"/>
                  </a:lnTo>
                  <a:cubicBezTo>
                    <a:pt x="43" y="19"/>
                    <a:pt x="39" y="10"/>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 name="Gerrymandering"/>
            <p:cNvSpPr>
              <a:spLocks/>
            </p:cNvSpPr>
            <p:nvPr>
              <p:custDataLst>
                <p:tags r:id="rId9"/>
              </p:custDataLst>
            </p:nvPr>
          </p:nvSpPr>
          <p:spPr bwMode="auto">
            <a:xfrm>
              <a:off x="155" y="13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21" name="Gerrymandering"/>
            <p:cNvSpPr>
              <a:spLocks/>
            </p:cNvSpPr>
            <p:nvPr>
              <p:custDataLst>
                <p:tags r:id="rId10"/>
              </p:custDataLst>
            </p:nvPr>
          </p:nvSpPr>
          <p:spPr bwMode="auto">
            <a:xfrm>
              <a:off x="110" y="386"/>
              <a:ext cx="15" cy="16"/>
            </a:xfrm>
            <a:custGeom>
              <a:avLst/>
              <a:gdLst>
                <a:gd name="T0" fmla="*/ 37 w 40"/>
                <a:gd name="T1" fmla="*/ 8 h 42"/>
                <a:gd name="T2" fmla="*/ 38 w 40"/>
                <a:gd name="T3" fmla="*/ 2 h 42"/>
                <a:gd name="T4" fmla="*/ 0 w 40"/>
                <a:gd name="T5" fmla="*/ 0 h 42"/>
                <a:gd name="T6" fmla="*/ 0 w 40"/>
                <a:gd name="T7" fmla="*/ 8 h 42"/>
                <a:gd name="T8" fmla="*/ 4 w 40"/>
                <a:gd name="T9" fmla="*/ 42 h 42"/>
                <a:gd name="T10" fmla="*/ 40 w 40"/>
                <a:gd name="T11" fmla="*/ 34 h 42"/>
                <a:gd name="T12" fmla="*/ 37 w 40"/>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40" h="42">
                  <a:moveTo>
                    <a:pt x="37" y="8"/>
                  </a:moveTo>
                  <a:cubicBezTo>
                    <a:pt x="37" y="6"/>
                    <a:pt x="38" y="4"/>
                    <a:pt x="38" y="2"/>
                  </a:cubicBezTo>
                  <a:lnTo>
                    <a:pt x="0" y="0"/>
                  </a:lnTo>
                  <a:cubicBezTo>
                    <a:pt x="0" y="2"/>
                    <a:pt x="0" y="5"/>
                    <a:pt x="0" y="8"/>
                  </a:cubicBezTo>
                  <a:cubicBezTo>
                    <a:pt x="0" y="19"/>
                    <a:pt x="1" y="30"/>
                    <a:pt x="4" y="42"/>
                  </a:cubicBezTo>
                  <a:lnTo>
                    <a:pt x="40" y="34"/>
                  </a:lnTo>
                  <a:cubicBezTo>
                    <a:pt x="38" y="25"/>
                    <a:pt x="37" y="16"/>
                    <a:pt x="37" y="8"/>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22" name="Gerrymandering"/>
            <p:cNvSpPr>
              <a:spLocks/>
            </p:cNvSpPr>
            <p:nvPr>
              <p:custDataLst>
                <p:tags r:id="rId11"/>
              </p:custDataLst>
            </p:nvPr>
          </p:nvSpPr>
          <p:spPr bwMode="auto">
            <a:xfrm>
              <a:off x="127" y="333"/>
              <a:ext cx="17" cy="18"/>
            </a:xfrm>
            <a:custGeom>
              <a:avLst/>
              <a:gdLst>
                <a:gd name="T0" fmla="*/ 46 w 46"/>
                <a:gd name="T1" fmla="*/ 7 h 46"/>
                <a:gd name="T2" fmla="*/ 10 w 46"/>
                <a:gd name="T3" fmla="*/ 0 h 46"/>
                <a:gd name="T4" fmla="*/ 0 w 46"/>
                <a:gd name="T5" fmla="*/ 32 h 46"/>
                <a:gd name="T6" fmla="*/ 35 w 46"/>
                <a:gd name="T7" fmla="*/ 46 h 46"/>
                <a:gd name="T8" fmla="*/ 46 w 46"/>
                <a:gd name="T9" fmla="*/ 7 h 46"/>
              </a:gdLst>
              <a:ahLst/>
              <a:cxnLst>
                <a:cxn ang="0">
                  <a:pos x="T0" y="T1"/>
                </a:cxn>
                <a:cxn ang="0">
                  <a:pos x="T2" y="T3"/>
                </a:cxn>
                <a:cxn ang="0">
                  <a:pos x="T4" y="T5"/>
                </a:cxn>
                <a:cxn ang="0">
                  <a:pos x="T6" y="T7"/>
                </a:cxn>
                <a:cxn ang="0">
                  <a:pos x="T8" y="T9"/>
                </a:cxn>
              </a:cxnLst>
              <a:rect l="0" t="0" r="r" b="b"/>
              <a:pathLst>
                <a:path w="46" h="46">
                  <a:moveTo>
                    <a:pt x="46" y="7"/>
                  </a:moveTo>
                  <a:lnTo>
                    <a:pt x="10" y="0"/>
                  </a:lnTo>
                  <a:cubicBezTo>
                    <a:pt x="7" y="12"/>
                    <a:pt x="4" y="22"/>
                    <a:pt x="0" y="32"/>
                  </a:cubicBezTo>
                  <a:lnTo>
                    <a:pt x="35" y="46"/>
                  </a:lnTo>
                  <a:cubicBezTo>
                    <a:pt x="40" y="34"/>
                    <a:pt x="43" y="21"/>
                    <a:pt x="46" y="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23" name="Gerrymandering"/>
            <p:cNvSpPr>
              <a:spLocks/>
            </p:cNvSpPr>
            <p:nvPr>
              <p:custDataLst>
                <p:tags r:id="rId12"/>
              </p:custDataLst>
            </p:nvPr>
          </p:nvSpPr>
          <p:spPr bwMode="auto">
            <a:xfrm>
              <a:off x="88" y="237"/>
              <a:ext cx="19" cy="19"/>
            </a:xfrm>
            <a:custGeom>
              <a:avLst/>
              <a:gdLst>
                <a:gd name="T0" fmla="*/ 16 w 50"/>
                <a:gd name="T1" fmla="*/ 0 h 50"/>
                <a:gd name="T2" fmla="*/ 0 w 50"/>
                <a:gd name="T3" fmla="*/ 33 h 50"/>
                <a:gd name="T4" fmla="*/ 3 w 50"/>
                <a:gd name="T5" fmla="*/ 35 h 50"/>
                <a:gd name="T6" fmla="*/ 33 w 50"/>
                <a:gd name="T7" fmla="*/ 50 h 50"/>
                <a:gd name="T8" fmla="*/ 50 w 50"/>
                <a:gd name="T9" fmla="*/ 17 h 50"/>
                <a:gd name="T10" fmla="*/ 19 w 50"/>
                <a:gd name="T11" fmla="*/ 1 h 50"/>
                <a:gd name="T12" fmla="*/ 16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16" y="0"/>
                  </a:moveTo>
                  <a:lnTo>
                    <a:pt x="0" y="33"/>
                  </a:lnTo>
                  <a:lnTo>
                    <a:pt x="3" y="35"/>
                  </a:lnTo>
                  <a:cubicBezTo>
                    <a:pt x="13" y="40"/>
                    <a:pt x="23" y="45"/>
                    <a:pt x="33" y="50"/>
                  </a:cubicBezTo>
                  <a:lnTo>
                    <a:pt x="50" y="17"/>
                  </a:lnTo>
                  <a:cubicBezTo>
                    <a:pt x="40" y="12"/>
                    <a:pt x="30" y="6"/>
                    <a:pt x="19" y="1"/>
                  </a:cubicBezTo>
                  <a:lnTo>
                    <a:pt x="16"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24" name="Gerrymandering"/>
            <p:cNvSpPr>
              <a:spLocks/>
            </p:cNvSpPr>
            <p:nvPr>
              <p:custDataLst>
                <p:tags r:id="rId13"/>
              </p:custDataLst>
            </p:nvPr>
          </p:nvSpPr>
          <p:spPr bwMode="auto">
            <a:xfrm>
              <a:off x="38" y="209"/>
              <a:ext cx="20" cy="19"/>
            </a:xfrm>
            <a:custGeom>
              <a:avLst/>
              <a:gdLst>
                <a:gd name="T0" fmla="*/ 0 w 52"/>
                <a:gd name="T1" fmla="*/ 26 h 52"/>
                <a:gd name="T2" fmla="*/ 30 w 52"/>
                <a:gd name="T3" fmla="*/ 52 h 52"/>
                <a:gd name="T4" fmla="*/ 52 w 52"/>
                <a:gd name="T5" fmla="*/ 22 h 52"/>
                <a:gd name="T6" fmla="*/ 26 w 52"/>
                <a:gd name="T7" fmla="*/ 0 h 52"/>
                <a:gd name="T8" fmla="*/ 0 w 52"/>
                <a:gd name="T9" fmla="*/ 26 h 52"/>
              </a:gdLst>
              <a:ahLst/>
              <a:cxnLst>
                <a:cxn ang="0">
                  <a:pos x="T0" y="T1"/>
                </a:cxn>
                <a:cxn ang="0">
                  <a:pos x="T2" y="T3"/>
                </a:cxn>
                <a:cxn ang="0">
                  <a:pos x="T4" y="T5"/>
                </a:cxn>
                <a:cxn ang="0">
                  <a:pos x="T6" y="T7"/>
                </a:cxn>
                <a:cxn ang="0">
                  <a:pos x="T8" y="T9"/>
                </a:cxn>
              </a:cxnLst>
              <a:rect l="0" t="0" r="r" b="b"/>
              <a:pathLst>
                <a:path w="52" h="52">
                  <a:moveTo>
                    <a:pt x="0" y="26"/>
                  </a:moveTo>
                  <a:cubicBezTo>
                    <a:pt x="8" y="35"/>
                    <a:pt x="19" y="44"/>
                    <a:pt x="30" y="52"/>
                  </a:cubicBezTo>
                  <a:lnTo>
                    <a:pt x="52" y="22"/>
                  </a:lnTo>
                  <a:cubicBezTo>
                    <a:pt x="42" y="15"/>
                    <a:pt x="33" y="7"/>
                    <a:pt x="26" y="0"/>
                  </a:cubicBezTo>
                  <a:lnTo>
                    <a:pt x="0" y="2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26" name="Gerrymandering"/>
            <p:cNvSpPr>
              <a:spLocks/>
            </p:cNvSpPr>
            <p:nvPr>
              <p:custDataLst>
                <p:tags r:id="rId14"/>
              </p:custDataLst>
            </p:nvPr>
          </p:nvSpPr>
          <p:spPr bwMode="auto">
            <a:xfrm>
              <a:off x="62" y="224"/>
              <a:ext cx="19" cy="19"/>
            </a:xfrm>
            <a:custGeom>
              <a:avLst/>
              <a:gdLst>
                <a:gd name="T0" fmla="*/ 0 w 51"/>
                <a:gd name="T1" fmla="*/ 32 h 50"/>
                <a:gd name="T2" fmla="*/ 34 w 51"/>
                <a:gd name="T3" fmla="*/ 50 h 50"/>
                <a:gd name="T4" fmla="*/ 51 w 51"/>
                <a:gd name="T5" fmla="*/ 17 h 50"/>
                <a:gd name="T6" fmla="*/ 19 w 51"/>
                <a:gd name="T7" fmla="*/ 0 h 50"/>
                <a:gd name="T8" fmla="*/ 0 w 51"/>
                <a:gd name="T9" fmla="*/ 32 h 50"/>
              </a:gdLst>
              <a:ahLst/>
              <a:cxnLst>
                <a:cxn ang="0">
                  <a:pos x="T0" y="T1"/>
                </a:cxn>
                <a:cxn ang="0">
                  <a:pos x="T2" y="T3"/>
                </a:cxn>
                <a:cxn ang="0">
                  <a:pos x="T4" y="T5"/>
                </a:cxn>
                <a:cxn ang="0">
                  <a:pos x="T6" y="T7"/>
                </a:cxn>
                <a:cxn ang="0">
                  <a:pos x="T8" y="T9"/>
                </a:cxn>
              </a:cxnLst>
              <a:rect l="0" t="0" r="r" b="b"/>
              <a:pathLst>
                <a:path w="51" h="50">
                  <a:moveTo>
                    <a:pt x="0" y="32"/>
                  </a:moveTo>
                  <a:cubicBezTo>
                    <a:pt x="11" y="38"/>
                    <a:pt x="23" y="44"/>
                    <a:pt x="34" y="50"/>
                  </a:cubicBezTo>
                  <a:lnTo>
                    <a:pt x="51" y="17"/>
                  </a:lnTo>
                  <a:cubicBezTo>
                    <a:pt x="40" y="12"/>
                    <a:pt x="30" y="6"/>
                    <a:pt x="19" y="0"/>
                  </a:cubicBezTo>
                  <a:lnTo>
                    <a:pt x="0" y="3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27" name="Gerrymandering"/>
            <p:cNvSpPr>
              <a:spLocks/>
            </p:cNvSpPr>
            <p:nvPr>
              <p:custDataLst>
                <p:tags r:id="rId15"/>
              </p:custDataLst>
            </p:nvPr>
          </p:nvSpPr>
          <p:spPr bwMode="auto">
            <a:xfrm>
              <a:off x="55" y="121"/>
              <a:ext cx="17" cy="16"/>
            </a:xfrm>
            <a:custGeom>
              <a:avLst/>
              <a:gdLst>
                <a:gd name="T0" fmla="*/ 41 w 45"/>
                <a:gd name="T1" fmla="*/ 0 h 44"/>
                <a:gd name="T2" fmla="*/ 0 w 45"/>
                <a:gd name="T3" fmla="*/ 9 h 44"/>
                <a:gd name="T4" fmla="*/ 14 w 45"/>
                <a:gd name="T5" fmla="*/ 44 h 44"/>
                <a:gd name="T6" fmla="*/ 45 w 45"/>
                <a:gd name="T7" fmla="*/ 37 h 44"/>
                <a:gd name="T8" fmla="*/ 41 w 45"/>
                <a:gd name="T9" fmla="*/ 0 h 44"/>
              </a:gdLst>
              <a:ahLst/>
              <a:cxnLst>
                <a:cxn ang="0">
                  <a:pos x="T0" y="T1"/>
                </a:cxn>
                <a:cxn ang="0">
                  <a:pos x="T2" y="T3"/>
                </a:cxn>
                <a:cxn ang="0">
                  <a:pos x="T4" y="T5"/>
                </a:cxn>
                <a:cxn ang="0">
                  <a:pos x="T6" y="T7"/>
                </a:cxn>
                <a:cxn ang="0">
                  <a:pos x="T8" y="T9"/>
                </a:cxn>
              </a:cxnLst>
              <a:rect l="0" t="0" r="r" b="b"/>
              <a:pathLst>
                <a:path w="45" h="44">
                  <a:moveTo>
                    <a:pt x="41" y="0"/>
                  </a:moveTo>
                  <a:cubicBezTo>
                    <a:pt x="26" y="1"/>
                    <a:pt x="13" y="4"/>
                    <a:pt x="0" y="9"/>
                  </a:cubicBezTo>
                  <a:lnTo>
                    <a:pt x="14" y="44"/>
                  </a:lnTo>
                  <a:cubicBezTo>
                    <a:pt x="23" y="40"/>
                    <a:pt x="33" y="38"/>
                    <a:pt x="45" y="37"/>
                  </a:cubicBezTo>
                  <a:lnTo>
                    <a:pt x="41"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28" name="Gerrymandering"/>
            <p:cNvSpPr>
              <a:spLocks/>
            </p:cNvSpPr>
            <p:nvPr>
              <p:custDataLst>
                <p:tags r:id="rId16"/>
              </p:custDataLst>
            </p:nvPr>
          </p:nvSpPr>
          <p:spPr bwMode="auto">
            <a:xfrm>
              <a:off x="125" y="276"/>
              <a:ext cx="18" cy="18"/>
            </a:xfrm>
            <a:custGeom>
              <a:avLst/>
              <a:gdLst>
                <a:gd name="T0" fmla="*/ 47 w 47"/>
                <a:gd name="T1" fmla="*/ 39 h 47"/>
                <a:gd name="T2" fmla="*/ 35 w 47"/>
                <a:gd name="T3" fmla="*/ 0 h 47"/>
                <a:gd name="T4" fmla="*/ 0 w 47"/>
                <a:gd name="T5" fmla="*/ 14 h 47"/>
                <a:gd name="T6" fmla="*/ 10 w 47"/>
                <a:gd name="T7" fmla="*/ 47 h 47"/>
                <a:gd name="T8" fmla="*/ 47 w 47"/>
                <a:gd name="T9" fmla="*/ 39 h 47"/>
              </a:gdLst>
              <a:ahLst/>
              <a:cxnLst>
                <a:cxn ang="0">
                  <a:pos x="T0" y="T1"/>
                </a:cxn>
                <a:cxn ang="0">
                  <a:pos x="T2" y="T3"/>
                </a:cxn>
                <a:cxn ang="0">
                  <a:pos x="T4" y="T5"/>
                </a:cxn>
                <a:cxn ang="0">
                  <a:pos x="T6" y="T7"/>
                </a:cxn>
                <a:cxn ang="0">
                  <a:pos x="T8" y="T9"/>
                </a:cxn>
              </a:cxnLst>
              <a:rect l="0" t="0" r="r" b="b"/>
              <a:pathLst>
                <a:path w="47" h="47">
                  <a:moveTo>
                    <a:pt x="47" y="39"/>
                  </a:moveTo>
                  <a:cubicBezTo>
                    <a:pt x="44" y="25"/>
                    <a:pt x="40" y="12"/>
                    <a:pt x="35" y="0"/>
                  </a:cubicBezTo>
                  <a:lnTo>
                    <a:pt x="0" y="14"/>
                  </a:lnTo>
                  <a:cubicBezTo>
                    <a:pt x="4" y="25"/>
                    <a:pt x="8" y="36"/>
                    <a:pt x="10" y="47"/>
                  </a:cubicBezTo>
                  <a:lnTo>
                    <a:pt x="47" y="39"/>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29" name="Gerrymandering"/>
            <p:cNvSpPr>
              <a:spLocks/>
            </p:cNvSpPr>
            <p:nvPr>
              <p:custDataLst>
                <p:tags r:id="rId17"/>
              </p:custDataLst>
            </p:nvPr>
          </p:nvSpPr>
          <p:spPr bwMode="auto">
            <a:xfrm>
              <a:off x="113" y="356"/>
              <a:ext cx="19" cy="19"/>
            </a:xfrm>
            <a:custGeom>
              <a:avLst/>
              <a:gdLst>
                <a:gd name="T0" fmla="*/ 50 w 50"/>
                <a:gd name="T1" fmla="*/ 21 h 50"/>
                <a:gd name="T2" fmla="*/ 19 w 50"/>
                <a:gd name="T3" fmla="*/ 0 h 50"/>
                <a:gd name="T4" fmla="*/ 0 w 50"/>
                <a:gd name="T5" fmla="*/ 38 h 50"/>
                <a:gd name="T6" fmla="*/ 35 w 50"/>
                <a:gd name="T7" fmla="*/ 50 h 50"/>
                <a:gd name="T8" fmla="*/ 50 w 50"/>
                <a:gd name="T9" fmla="*/ 21 h 50"/>
              </a:gdLst>
              <a:ahLst/>
              <a:cxnLst>
                <a:cxn ang="0">
                  <a:pos x="T0" y="T1"/>
                </a:cxn>
                <a:cxn ang="0">
                  <a:pos x="T2" y="T3"/>
                </a:cxn>
                <a:cxn ang="0">
                  <a:pos x="T4" y="T5"/>
                </a:cxn>
                <a:cxn ang="0">
                  <a:pos x="T6" y="T7"/>
                </a:cxn>
                <a:cxn ang="0">
                  <a:pos x="T8" y="T9"/>
                </a:cxn>
              </a:cxnLst>
              <a:rect l="0" t="0" r="r" b="b"/>
              <a:pathLst>
                <a:path w="50" h="50">
                  <a:moveTo>
                    <a:pt x="50" y="21"/>
                  </a:moveTo>
                  <a:lnTo>
                    <a:pt x="19" y="0"/>
                  </a:lnTo>
                  <a:cubicBezTo>
                    <a:pt x="11" y="12"/>
                    <a:pt x="4" y="25"/>
                    <a:pt x="0" y="38"/>
                  </a:cubicBezTo>
                  <a:lnTo>
                    <a:pt x="35" y="50"/>
                  </a:lnTo>
                  <a:cubicBezTo>
                    <a:pt x="38" y="40"/>
                    <a:pt x="43" y="31"/>
                    <a:pt x="50" y="2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30" name="Gerrymandering"/>
            <p:cNvSpPr>
              <a:spLocks/>
            </p:cNvSpPr>
            <p:nvPr>
              <p:custDataLst>
                <p:tags r:id="rId18"/>
              </p:custDataLst>
            </p:nvPr>
          </p:nvSpPr>
          <p:spPr bwMode="auto">
            <a:xfrm>
              <a:off x="264" y="252"/>
              <a:ext cx="18" cy="18"/>
            </a:xfrm>
            <a:custGeom>
              <a:avLst/>
              <a:gdLst>
                <a:gd name="T0" fmla="*/ 49 w 49"/>
                <a:gd name="T1" fmla="*/ 13 h 49"/>
                <a:gd name="T2" fmla="*/ 19 w 49"/>
                <a:gd name="T3" fmla="*/ 0 h 49"/>
                <a:gd name="T4" fmla="*/ 0 w 49"/>
                <a:gd name="T5" fmla="*/ 32 h 49"/>
                <a:gd name="T6" fmla="*/ 39 w 49"/>
                <a:gd name="T7" fmla="*/ 49 h 49"/>
                <a:gd name="T8" fmla="*/ 49 w 49"/>
                <a:gd name="T9" fmla="*/ 13 h 49"/>
              </a:gdLst>
              <a:ahLst/>
              <a:cxnLst>
                <a:cxn ang="0">
                  <a:pos x="T0" y="T1"/>
                </a:cxn>
                <a:cxn ang="0">
                  <a:pos x="T2" y="T3"/>
                </a:cxn>
                <a:cxn ang="0">
                  <a:pos x="T4" y="T5"/>
                </a:cxn>
                <a:cxn ang="0">
                  <a:pos x="T6" y="T7"/>
                </a:cxn>
                <a:cxn ang="0">
                  <a:pos x="T8" y="T9"/>
                </a:cxn>
              </a:cxnLst>
              <a:rect l="0" t="0" r="r" b="b"/>
              <a:pathLst>
                <a:path w="49" h="49">
                  <a:moveTo>
                    <a:pt x="49" y="13"/>
                  </a:moveTo>
                  <a:cubicBezTo>
                    <a:pt x="39" y="11"/>
                    <a:pt x="31" y="7"/>
                    <a:pt x="19" y="0"/>
                  </a:cubicBezTo>
                  <a:lnTo>
                    <a:pt x="0" y="32"/>
                  </a:lnTo>
                  <a:cubicBezTo>
                    <a:pt x="14" y="41"/>
                    <a:pt x="26" y="46"/>
                    <a:pt x="39" y="49"/>
                  </a:cubicBezTo>
                  <a:lnTo>
                    <a:pt x="49" y="13"/>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31" name="Gerrymandering"/>
            <p:cNvSpPr>
              <a:spLocks/>
            </p:cNvSpPr>
            <p:nvPr>
              <p:custDataLst>
                <p:tags r:id="rId19"/>
              </p:custDataLst>
            </p:nvPr>
          </p:nvSpPr>
          <p:spPr bwMode="auto">
            <a:xfrm>
              <a:off x="241" y="236"/>
              <a:ext cx="19" cy="20"/>
            </a:xfrm>
            <a:custGeom>
              <a:avLst/>
              <a:gdLst>
                <a:gd name="T0" fmla="*/ 29 w 53"/>
                <a:gd name="T1" fmla="*/ 53 h 53"/>
                <a:gd name="T2" fmla="*/ 53 w 53"/>
                <a:gd name="T3" fmla="*/ 24 h 53"/>
                <a:gd name="T4" fmla="*/ 30 w 53"/>
                <a:gd name="T5" fmla="*/ 0 h 53"/>
                <a:gd name="T6" fmla="*/ 0 w 53"/>
                <a:gd name="T7" fmla="*/ 23 h 53"/>
                <a:gd name="T8" fmla="*/ 29 w 53"/>
                <a:gd name="T9" fmla="*/ 53 h 53"/>
              </a:gdLst>
              <a:ahLst/>
              <a:cxnLst>
                <a:cxn ang="0">
                  <a:pos x="T0" y="T1"/>
                </a:cxn>
                <a:cxn ang="0">
                  <a:pos x="T2" y="T3"/>
                </a:cxn>
                <a:cxn ang="0">
                  <a:pos x="T4" y="T5"/>
                </a:cxn>
                <a:cxn ang="0">
                  <a:pos x="T6" y="T7"/>
                </a:cxn>
                <a:cxn ang="0">
                  <a:pos x="T8" y="T9"/>
                </a:cxn>
              </a:cxnLst>
              <a:rect l="0" t="0" r="r" b="b"/>
              <a:pathLst>
                <a:path w="53" h="53">
                  <a:moveTo>
                    <a:pt x="29" y="53"/>
                  </a:moveTo>
                  <a:lnTo>
                    <a:pt x="53" y="24"/>
                  </a:lnTo>
                  <a:cubicBezTo>
                    <a:pt x="44" y="17"/>
                    <a:pt x="37" y="9"/>
                    <a:pt x="30" y="0"/>
                  </a:cubicBezTo>
                  <a:lnTo>
                    <a:pt x="0" y="23"/>
                  </a:lnTo>
                  <a:cubicBezTo>
                    <a:pt x="9" y="34"/>
                    <a:pt x="18" y="44"/>
                    <a:pt x="29" y="53"/>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32" name="Gerrymandering"/>
            <p:cNvSpPr>
              <a:spLocks/>
            </p:cNvSpPr>
            <p:nvPr>
              <p:custDataLst>
                <p:tags r:id="rId20"/>
              </p:custDataLst>
            </p:nvPr>
          </p:nvSpPr>
          <p:spPr bwMode="auto">
            <a:xfrm>
              <a:off x="294" y="259"/>
              <a:ext cx="15" cy="15"/>
            </a:xfrm>
            <a:custGeom>
              <a:avLst/>
              <a:gdLst>
                <a:gd name="T0" fmla="*/ 40 w 40"/>
                <a:gd name="T1" fmla="*/ 2 h 39"/>
                <a:gd name="T2" fmla="*/ 3 w 40"/>
                <a:gd name="T3" fmla="*/ 0 h 39"/>
                <a:gd name="T4" fmla="*/ 0 w 40"/>
                <a:gd name="T5" fmla="*/ 37 h 39"/>
                <a:gd name="T6" fmla="*/ 38 w 40"/>
                <a:gd name="T7" fmla="*/ 39 h 39"/>
                <a:gd name="T8" fmla="*/ 40 w 40"/>
                <a:gd name="T9" fmla="*/ 2 h 39"/>
              </a:gdLst>
              <a:ahLst/>
              <a:cxnLst>
                <a:cxn ang="0">
                  <a:pos x="T0" y="T1"/>
                </a:cxn>
                <a:cxn ang="0">
                  <a:pos x="T2" y="T3"/>
                </a:cxn>
                <a:cxn ang="0">
                  <a:pos x="T4" y="T5"/>
                </a:cxn>
                <a:cxn ang="0">
                  <a:pos x="T6" y="T7"/>
                </a:cxn>
                <a:cxn ang="0">
                  <a:pos x="T8" y="T9"/>
                </a:cxn>
              </a:cxnLst>
              <a:rect l="0" t="0" r="r" b="b"/>
              <a:pathLst>
                <a:path w="40" h="39">
                  <a:moveTo>
                    <a:pt x="40" y="2"/>
                  </a:moveTo>
                  <a:cubicBezTo>
                    <a:pt x="25" y="1"/>
                    <a:pt x="13" y="1"/>
                    <a:pt x="3" y="0"/>
                  </a:cubicBezTo>
                  <a:lnTo>
                    <a:pt x="0" y="37"/>
                  </a:lnTo>
                  <a:cubicBezTo>
                    <a:pt x="11" y="38"/>
                    <a:pt x="23" y="39"/>
                    <a:pt x="38" y="39"/>
                  </a:cubicBezTo>
                  <a:lnTo>
                    <a:pt x="40" y="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33" name="Gerrymandering"/>
            <p:cNvSpPr>
              <a:spLocks/>
            </p:cNvSpPr>
            <p:nvPr>
              <p:custDataLst>
                <p:tags r:id="rId21"/>
              </p:custDataLst>
            </p:nvPr>
          </p:nvSpPr>
          <p:spPr bwMode="auto">
            <a:xfrm>
              <a:off x="446" y="305"/>
              <a:ext cx="16" cy="17"/>
            </a:xfrm>
            <a:custGeom>
              <a:avLst/>
              <a:gdLst>
                <a:gd name="T0" fmla="*/ 7 w 44"/>
                <a:gd name="T1" fmla="*/ 45 h 45"/>
                <a:gd name="T2" fmla="*/ 44 w 44"/>
                <a:gd name="T3" fmla="*/ 41 h 45"/>
                <a:gd name="T4" fmla="*/ 35 w 44"/>
                <a:gd name="T5" fmla="*/ 0 h 45"/>
                <a:gd name="T6" fmla="*/ 0 w 44"/>
                <a:gd name="T7" fmla="*/ 13 h 45"/>
                <a:gd name="T8" fmla="*/ 7 w 44"/>
                <a:gd name="T9" fmla="*/ 45 h 45"/>
              </a:gdLst>
              <a:ahLst/>
              <a:cxnLst>
                <a:cxn ang="0">
                  <a:pos x="T0" y="T1"/>
                </a:cxn>
                <a:cxn ang="0">
                  <a:pos x="T2" y="T3"/>
                </a:cxn>
                <a:cxn ang="0">
                  <a:pos x="T4" y="T5"/>
                </a:cxn>
                <a:cxn ang="0">
                  <a:pos x="T6" y="T7"/>
                </a:cxn>
                <a:cxn ang="0">
                  <a:pos x="T8" y="T9"/>
                </a:cxn>
              </a:cxnLst>
              <a:rect l="0" t="0" r="r" b="b"/>
              <a:pathLst>
                <a:path w="44" h="45">
                  <a:moveTo>
                    <a:pt x="7" y="45"/>
                  </a:moveTo>
                  <a:lnTo>
                    <a:pt x="44" y="41"/>
                  </a:lnTo>
                  <a:cubicBezTo>
                    <a:pt x="43" y="27"/>
                    <a:pt x="40" y="13"/>
                    <a:pt x="35" y="0"/>
                  </a:cubicBezTo>
                  <a:lnTo>
                    <a:pt x="0" y="13"/>
                  </a:lnTo>
                  <a:cubicBezTo>
                    <a:pt x="4" y="23"/>
                    <a:pt x="6" y="34"/>
                    <a:pt x="7" y="45"/>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34" name="Gerrymandering"/>
            <p:cNvSpPr>
              <a:spLocks/>
            </p:cNvSpPr>
            <p:nvPr>
              <p:custDataLst>
                <p:tags r:id="rId22"/>
              </p:custDataLst>
            </p:nvPr>
          </p:nvSpPr>
          <p:spPr bwMode="auto">
            <a:xfrm>
              <a:off x="218" y="186"/>
              <a:ext cx="18" cy="18"/>
            </a:xfrm>
            <a:custGeom>
              <a:avLst/>
              <a:gdLst>
                <a:gd name="T0" fmla="*/ 10 w 46"/>
                <a:gd name="T1" fmla="*/ 46 h 46"/>
                <a:gd name="T2" fmla="*/ 46 w 46"/>
                <a:gd name="T3" fmla="*/ 35 h 46"/>
                <a:gd name="T4" fmla="*/ 35 w 46"/>
                <a:gd name="T5" fmla="*/ 0 h 46"/>
                <a:gd name="T6" fmla="*/ 0 w 46"/>
                <a:gd name="T7" fmla="*/ 10 h 46"/>
                <a:gd name="T8" fmla="*/ 10 w 46"/>
                <a:gd name="T9" fmla="*/ 46 h 46"/>
              </a:gdLst>
              <a:ahLst/>
              <a:cxnLst>
                <a:cxn ang="0">
                  <a:pos x="T0" y="T1"/>
                </a:cxn>
                <a:cxn ang="0">
                  <a:pos x="T2" y="T3"/>
                </a:cxn>
                <a:cxn ang="0">
                  <a:pos x="T4" y="T5"/>
                </a:cxn>
                <a:cxn ang="0">
                  <a:pos x="T6" y="T7"/>
                </a:cxn>
                <a:cxn ang="0">
                  <a:pos x="T8" y="T9"/>
                </a:cxn>
              </a:cxnLst>
              <a:rect l="0" t="0" r="r" b="b"/>
              <a:pathLst>
                <a:path w="46" h="46">
                  <a:moveTo>
                    <a:pt x="10" y="46"/>
                  </a:moveTo>
                  <a:lnTo>
                    <a:pt x="46" y="35"/>
                  </a:lnTo>
                  <a:cubicBezTo>
                    <a:pt x="43" y="24"/>
                    <a:pt x="39" y="12"/>
                    <a:pt x="35" y="0"/>
                  </a:cubicBezTo>
                  <a:lnTo>
                    <a:pt x="0" y="10"/>
                  </a:lnTo>
                  <a:cubicBezTo>
                    <a:pt x="3" y="23"/>
                    <a:pt x="7" y="35"/>
                    <a:pt x="10" y="46"/>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35" name="Gerrymandering"/>
            <p:cNvSpPr>
              <a:spLocks/>
            </p:cNvSpPr>
            <p:nvPr>
              <p:custDataLst>
                <p:tags r:id="rId23"/>
              </p:custDataLst>
            </p:nvPr>
          </p:nvSpPr>
          <p:spPr bwMode="auto">
            <a:xfrm>
              <a:off x="111" y="251"/>
              <a:ext cx="20" cy="20"/>
            </a:xfrm>
            <a:custGeom>
              <a:avLst/>
              <a:gdLst>
                <a:gd name="T0" fmla="*/ 22 w 52"/>
                <a:gd name="T1" fmla="*/ 52 h 52"/>
                <a:gd name="T2" fmla="*/ 52 w 52"/>
                <a:gd name="T3" fmla="*/ 31 h 52"/>
                <a:gd name="T4" fmla="*/ 36 w 52"/>
                <a:gd name="T5" fmla="*/ 12 h 52"/>
                <a:gd name="T6" fmla="*/ 21 w 52"/>
                <a:gd name="T7" fmla="*/ 0 h 52"/>
                <a:gd name="T8" fmla="*/ 0 w 52"/>
                <a:gd name="T9" fmla="*/ 30 h 52"/>
                <a:gd name="T10" fmla="*/ 10 w 52"/>
                <a:gd name="T11" fmla="*/ 38 h 52"/>
                <a:gd name="T12" fmla="*/ 22 w 52"/>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22" y="52"/>
                  </a:moveTo>
                  <a:lnTo>
                    <a:pt x="52" y="31"/>
                  </a:lnTo>
                  <a:cubicBezTo>
                    <a:pt x="47" y="24"/>
                    <a:pt x="42" y="17"/>
                    <a:pt x="36" y="12"/>
                  </a:cubicBezTo>
                  <a:cubicBezTo>
                    <a:pt x="32" y="8"/>
                    <a:pt x="28" y="4"/>
                    <a:pt x="21" y="0"/>
                  </a:cubicBezTo>
                  <a:lnTo>
                    <a:pt x="0" y="30"/>
                  </a:lnTo>
                  <a:cubicBezTo>
                    <a:pt x="4" y="33"/>
                    <a:pt x="8" y="36"/>
                    <a:pt x="10" y="38"/>
                  </a:cubicBezTo>
                  <a:cubicBezTo>
                    <a:pt x="14" y="42"/>
                    <a:pt x="18" y="47"/>
                    <a:pt x="22" y="52"/>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36" name="Gerrymandering"/>
            <p:cNvSpPr>
              <a:spLocks/>
            </p:cNvSpPr>
            <p:nvPr>
              <p:custDataLst>
                <p:tags r:id="rId24"/>
              </p:custDataLst>
            </p:nvPr>
          </p:nvSpPr>
          <p:spPr bwMode="auto">
            <a:xfrm>
              <a:off x="116" y="411"/>
              <a:ext cx="20" cy="19"/>
            </a:xfrm>
            <a:custGeom>
              <a:avLst/>
              <a:gdLst>
                <a:gd name="T0" fmla="*/ 34 w 51"/>
                <a:gd name="T1" fmla="*/ 0 h 51"/>
                <a:gd name="T2" fmla="*/ 0 w 51"/>
                <a:gd name="T3" fmla="*/ 16 h 51"/>
                <a:gd name="T4" fmla="*/ 21 w 51"/>
                <a:gd name="T5" fmla="*/ 51 h 51"/>
                <a:gd name="T6" fmla="*/ 51 w 51"/>
                <a:gd name="T7" fmla="*/ 30 h 51"/>
                <a:gd name="T8" fmla="*/ 34 w 51"/>
                <a:gd name="T9" fmla="*/ 0 h 51"/>
              </a:gdLst>
              <a:ahLst/>
              <a:cxnLst>
                <a:cxn ang="0">
                  <a:pos x="T0" y="T1"/>
                </a:cxn>
                <a:cxn ang="0">
                  <a:pos x="T2" y="T3"/>
                </a:cxn>
                <a:cxn ang="0">
                  <a:pos x="T4" y="T5"/>
                </a:cxn>
                <a:cxn ang="0">
                  <a:pos x="T6" y="T7"/>
                </a:cxn>
                <a:cxn ang="0">
                  <a:pos x="T8" y="T9"/>
                </a:cxn>
              </a:cxnLst>
              <a:rect l="0" t="0" r="r" b="b"/>
              <a:pathLst>
                <a:path w="51" h="51">
                  <a:moveTo>
                    <a:pt x="34" y="0"/>
                  </a:moveTo>
                  <a:lnTo>
                    <a:pt x="0" y="16"/>
                  </a:lnTo>
                  <a:cubicBezTo>
                    <a:pt x="6" y="28"/>
                    <a:pt x="13" y="40"/>
                    <a:pt x="21" y="51"/>
                  </a:cubicBezTo>
                  <a:lnTo>
                    <a:pt x="51" y="30"/>
                  </a:lnTo>
                  <a:cubicBezTo>
                    <a:pt x="44" y="20"/>
                    <a:pt x="39" y="10"/>
                    <a:pt x="34" y="0"/>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37" name="Gerrymandering"/>
            <p:cNvSpPr>
              <a:spLocks/>
            </p:cNvSpPr>
            <p:nvPr>
              <p:custDataLst>
                <p:tags r:id="rId25"/>
              </p:custDataLst>
            </p:nvPr>
          </p:nvSpPr>
          <p:spPr bwMode="auto">
            <a:xfrm>
              <a:off x="183" y="460"/>
              <a:ext cx="17" cy="17"/>
            </a:xfrm>
            <a:custGeom>
              <a:avLst/>
              <a:gdLst>
                <a:gd name="T0" fmla="*/ 0 w 45"/>
                <a:gd name="T1" fmla="*/ 35 h 45"/>
                <a:gd name="T2" fmla="*/ 39 w 45"/>
                <a:gd name="T3" fmla="*/ 45 h 45"/>
                <a:gd name="T4" fmla="*/ 45 w 45"/>
                <a:gd name="T5" fmla="*/ 8 h 45"/>
                <a:gd name="T6" fmla="*/ 12 w 45"/>
                <a:gd name="T7" fmla="*/ 0 h 45"/>
                <a:gd name="T8" fmla="*/ 0 w 45"/>
                <a:gd name="T9" fmla="*/ 35 h 45"/>
              </a:gdLst>
              <a:ahLst/>
              <a:cxnLst>
                <a:cxn ang="0">
                  <a:pos x="T0" y="T1"/>
                </a:cxn>
                <a:cxn ang="0">
                  <a:pos x="T2" y="T3"/>
                </a:cxn>
                <a:cxn ang="0">
                  <a:pos x="T4" y="T5"/>
                </a:cxn>
                <a:cxn ang="0">
                  <a:pos x="T6" y="T7"/>
                </a:cxn>
                <a:cxn ang="0">
                  <a:pos x="T8" y="T9"/>
                </a:cxn>
              </a:cxnLst>
              <a:rect l="0" t="0" r="r" b="b"/>
              <a:pathLst>
                <a:path w="45" h="45">
                  <a:moveTo>
                    <a:pt x="0" y="35"/>
                  </a:moveTo>
                  <a:cubicBezTo>
                    <a:pt x="14" y="39"/>
                    <a:pt x="27" y="43"/>
                    <a:pt x="39" y="45"/>
                  </a:cubicBezTo>
                  <a:lnTo>
                    <a:pt x="45" y="8"/>
                  </a:lnTo>
                  <a:cubicBezTo>
                    <a:pt x="35" y="6"/>
                    <a:pt x="23" y="3"/>
                    <a:pt x="12" y="0"/>
                  </a:cubicBezTo>
                  <a:lnTo>
                    <a:pt x="0" y="3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38" name="Gerrymandering"/>
            <p:cNvSpPr>
              <a:spLocks/>
            </p:cNvSpPr>
            <p:nvPr>
              <p:custDataLst>
                <p:tags r:id="rId26"/>
              </p:custDataLst>
            </p:nvPr>
          </p:nvSpPr>
          <p:spPr bwMode="auto">
            <a:xfrm>
              <a:off x="333" y="400"/>
              <a:ext cx="15" cy="15"/>
            </a:xfrm>
            <a:custGeom>
              <a:avLst/>
              <a:gdLst>
                <a:gd name="T0" fmla="*/ 0 w 40"/>
                <a:gd name="T1" fmla="*/ 1 h 39"/>
                <a:gd name="T2" fmla="*/ 3 w 40"/>
                <a:gd name="T3" fmla="*/ 39 h 39"/>
                <a:gd name="T4" fmla="*/ 38 w 40"/>
                <a:gd name="T5" fmla="*/ 38 h 39"/>
                <a:gd name="T6" fmla="*/ 40 w 40"/>
                <a:gd name="T7" fmla="*/ 1 h 39"/>
                <a:gd name="T8" fmla="*/ 0 w 40"/>
                <a:gd name="T9" fmla="*/ 1 h 39"/>
              </a:gdLst>
              <a:ahLst/>
              <a:cxnLst>
                <a:cxn ang="0">
                  <a:pos x="T0" y="T1"/>
                </a:cxn>
                <a:cxn ang="0">
                  <a:pos x="T2" y="T3"/>
                </a:cxn>
                <a:cxn ang="0">
                  <a:pos x="T4" y="T5"/>
                </a:cxn>
                <a:cxn ang="0">
                  <a:pos x="T6" y="T7"/>
                </a:cxn>
                <a:cxn ang="0">
                  <a:pos x="T8" y="T9"/>
                </a:cxn>
              </a:cxnLst>
              <a:rect l="0" t="0" r="r" b="b"/>
              <a:pathLst>
                <a:path w="40" h="39">
                  <a:moveTo>
                    <a:pt x="0" y="1"/>
                  </a:moveTo>
                  <a:lnTo>
                    <a:pt x="3" y="39"/>
                  </a:lnTo>
                  <a:cubicBezTo>
                    <a:pt x="13" y="38"/>
                    <a:pt x="25" y="38"/>
                    <a:pt x="38" y="38"/>
                  </a:cubicBezTo>
                  <a:lnTo>
                    <a:pt x="40" y="1"/>
                  </a:lnTo>
                  <a:cubicBezTo>
                    <a:pt x="25" y="0"/>
                    <a:pt x="12" y="0"/>
                    <a:pt x="0" y="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39" name="Gerrymandering"/>
            <p:cNvSpPr>
              <a:spLocks/>
            </p:cNvSpPr>
            <p:nvPr>
              <p:custDataLst>
                <p:tags r:id="rId27"/>
              </p:custDataLst>
            </p:nvPr>
          </p:nvSpPr>
          <p:spPr bwMode="auto">
            <a:xfrm>
              <a:off x="134" y="432"/>
              <a:ext cx="20" cy="20"/>
            </a:xfrm>
            <a:custGeom>
              <a:avLst/>
              <a:gdLst>
                <a:gd name="T0" fmla="*/ 0 w 53"/>
                <a:gd name="T1" fmla="*/ 26 h 53"/>
                <a:gd name="T2" fmla="*/ 29 w 53"/>
                <a:gd name="T3" fmla="*/ 53 h 53"/>
                <a:gd name="T4" fmla="*/ 53 w 53"/>
                <a:gd name="T5" fmla="*/ 24 h 53"/>
                <a:gd name="T6" fmla="*/ 27 w 53"/>
                <a:gd name="T7" fmla="*/ 0 h 53"/>
                <a:gd name="T8" fmla="*/ 0 w 53"/>
                <a:gd name="T9" fmla="*/ 26 h 53"/>
              </a:gdLst>
              <a:ahLst/>
              <a:cxnLst>
                <a:cxn ang="0">
                  <a:pos x="T0" y="T1"/>
                </a:cxn>
                <a:cxn ang="0">
                  <a:pos x="T2" y="T3"/>
                </a:cxn>
                <a:cxn ang="0">
                  <a:pos x="T4" y="T5"/>
                </a:cxn>
                <a:cxn ang="0">
                  <a:pos x="T6" y="T7"/>
                </a:cxn>
                <a:cxn ang="0">
                  <a:pos x="T8" y="T9"/>
                </a:cxn>
              </a:cxnLst>
              <a:rect l="0" t="0" r="r" b="b"/>
              <a:pathLst>
                <a:path w="53" h="53">
                  <a:moveTo>
                    <a:pt x="0" y="26"/>
                  </a:moveTo>
                  <a:cubicBezTo>
                    <a:pt x="9" y="35"/>
                    <a:pt x="19" y="45"/>
                    <a:pt x="29" y="53"/>
                  </a:cubicBezTo>
                  <a:lnTo>
                    <a:pt x="53" y="24"/>
                  </a:lnTo>
                  <a:cubicBezTo>
                    <a:pt x="43" y="17"/>
                    <a:pt x="35" y="9"/>
                    <a:pt x="27" y="0"/>
                  </a:cubicBezTo>
                  <a:lnTo>
                    <a:pt x="0" y="2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40" name="Gerrymandering"/>
            <p:cNvSpPr>
              <a:spLocks/>
            </p:cNvSpPr>
            <p:nvPr>
              <p:custDataLst>
                <p:tags r:id="rId28"/>
              </p:custDataLst>
            </p:nvPr>
          </p:nvSpPr>
          <p:spPr bwMode="auto">
            <a:xfrm>
              <a:off x="361" y="399"/>
              <a:ext cx="16" cy="16"/>
            </a:xfrm>
            <a:custGeom>
              <a:avLst/>
              <a:gdLst>
                <a:gd name="T0" fmla="*/ 0 w 43"/>
                <a:gd name="T1" fmla="*/ 6 h 43"/>
                <a:gd name="T2" fmla="*/ 3 w 43"/>
                <a:gd name="T3" fmla="*/ 43 h 43"/>
                <a:gd name="T4" fmla="*/ 43 w 43"/>
                <a:gd name="T5" fmla="*/ 37 h 43"/>
                <a:gd name="T6" fmla="*/ 35 w 43"/>
                <a:gd name="T7" fmla="*/ 0 h 43"/>
                <a:gd name="T8" fmla="*/ 0 w 43"/>
                <a:gd name="T9" fmla="*/ 6 h 43"/>
              </a:gdLst>
              <a:ahLst/>
              <a:cxnLst>
                <a:cxn ang="0">
                  <a:pos x="T0" y="T1"/>
                </a:cxn>
                <a:cxn ang="0">
                  <a:pos x="T2" y="T3"/>
                </a:cxn>
                <a:cxn ang="0">
                  <a:pos x="T4" y="T5"/>
                </a:cxn>
                <a:cxn ang="0">
                  <a:pos x="T6" y="T7"/>
                </a:cxn>
                <a:cxn ang="0">
                  <a:pos x="T8" y="T9"/>
                </a:cxn>
              </a:cxnLst>
              <a:rect l="0" t="0" r="r" b="b"/>
              <a:pathLst>
                <a:path w="43" h="43">
                  <a:moveTo>
                    <a:pt x="0" y="6"/>
                  </a:moveTo>
                  <a:lnTo>
                    <a:pt x="3" y="43"/>
                  </a:lnTo>
                  <a:cubicBezTo>
                    <a:pt x="16" y="42"/>
                    <a:pt x="29" y="40"/>
                    <a:pt x="43" y="37"/>
                  </a:cubicBezTo>
                  <a:lnTo>
                    <a:pt x="35" y="0"/>
                  </a:lnTo>
                  <a:cubicBezTo>
                    <a:pt x="23" y="3"/>
                    <a:pt x="11" y="5"/>
                    <a:pt x="0" y="6"/>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41" name="Gerrymandering"/>
            <p:cNvSpPr>
              <a:spLocks/>
            </p:cNvSpPr>
            <p:nvPr>
              <p:custDataLst>
                <p:tags r:id="rId29"/>
              </p:custDataLst>
            </p:nvPr>
          </p:nvSpPr>
          <p:spPr bwMode="auto">
            <a:xfrm>
              <a:off x="432" y="358"/>
              <a:ext cx="19" cy="20"/>
            </a:xfrm>
            <a:custGeom>
              <a:avLst/>
              <a:gdLst>
                <a:gd name="T0" fmla="*/ 15 w 52"/>
                <a:gd name="T1" fmla="*/ 9 h 52"/>
                <a:gd name="T2" fmla="*/ 0 w 52"/>
                <a:gd name="T3" fmla="*/ 27 h 52"/>
                <a:gd name="T4" fmla="*/ 27 w 52"/>
                <a:gd name="T5" fmla="*/ 52 h 52"/>
                <a:gd name="T6" fmla="*/ 45 w 52"/>
                <a:gd name="T7" fmla="*/ 32 h 52"/>
                <a:gd name="T8" fmla="*/ 52 w 52"/>
                <a:gd name="T9" fmla="*/ 20 h 52"/>
                <a:gd name="T10" fmla="*/ 21 w 52"/>
                <a:gd name="T11" fmla="*/ 0 h 52"/>
                <a:gd name="T12" fmla="*/ 15 w 52"/>
                <a:gd name="T13" fmla="*/ 9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15" y="9"/>
                  </a:moveTo>
                  <a:cubicBezTo>
                    <a:pt x="10" y="15"/>
                    <a:pt x="5" y="21"/>
                    <a:pt x="0" y="27"/>
                  </a:cubicBezTo>
                  <a:lnTo>
                    <a:pt x="27" y="52"/>
                  </a:lnTo>
                  <a:cubicBezTo>
                    <a:pt x="33" y="46"/>
                    <a:pt x="39" y="39"/>
                    <a:pt x="45" y="32"/>
                  </a:cubicBezTo>
                  <a:cubicBezTo>
                    <a:pt x="47" y="28"/>
                    <a:pt x="50" y="24"/>
                    <a:pt x="52" y="20"/>
                  </a:cubicBezTo>
                  <a:lnTo>
                    <a:pt x="21" y="0"/>
                  </a:lnTo>
                  <a:cubicBezTo>
                    <a:pt x="19" y="3"/>
                    <a:pt x="17" y="6"/>
                    <a:pt x="15" y="9"/>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42" name="Gerrymandering"/>
            <p:cNvSpPr>
              <a:spLocks/>
            </p:cNvSpPr>
            <p:nvPr>
              <p:custDataLst>
                <p:tags r:id="rId30"/>
              </p:custDataLst>
            </p:nvPr>
          </p:nvSpPr>
          <p:spPr bwMode="auto">
            <a:xfrm>
              <a:off x="445" y="335"/>
              <a:ext cx="17" cy="17"/>
            </a:xfrm>
            <a:custGeom>
              <a:avLst/>
              <a:gdLst>
                <a:gd name="T0" fmla="*/ 0 w 44"/>
                <a:gd name="T1" fmla="*/ 32 h 45"/>
                <a:gd name="T2" fmla="*/ 35 w 44"/>
                <a:gd name="T3" fmla="*/ 45 h 45"/>
                <a:gd name="T4" fmla="*/ 44 w 44"/>
                <a:gd name="T5" fmla="*/ 5 h 45"/>
                <a:gd name="T6" fmla="*/ 7 w 44"/>
                <a:gd name="T7" fmla="*/ 0 h 45"/>
                <a:gd name="T8" fmla="*/ 0 w 44"/>
                <a:gd name="T9" fmla="*/ 32 h 45"/>
              </a:gdLst>
              <a:ahLst/>
              <a:cxnLst>
                <a:cxn ang="0">
                  <a:pos x="T0" y="T1"/>
                </a:cxn>
                <a:cxn ang="0">
                  <a:pos x="T2" y="T3"/>
                </a:cxn>
                <a:cxn ang="0">
                  <a:pos x="T4" y="T5"/>
                </a:cxn>
                <a:cxn ang="0">
                  <a:pos x="T6" y="T7"/>
                </a:cxn>
                <a:cxn ang="0">
                  <a:pos x="T8" y="T9"/>
                </a:cxn>
              </a:cxnLst>
              <a:rect l="0" t="0" r="r" b="b"/>
              <a:pathLst>
                <a:path w="44" h="45">
                  <a:moveTo>
                    <a:pt x="0" y="32"/>
                  </a:moveTo>
                  <a:lnTo>
                    <a:pt x="35" y="45"/>
                  </a:lnTo>
                  <a:cubicBezTo>
                    <a:pt x="39" y="32"/>
                    <a:pt x="43" y="19"/>
                    <a:pt x="44" y="5"/>
                  </a:cubicBezTo>
                  <a:lnTo>
                    <a:pt x="7" y="0"/>
                  </a:lnTo>
                  <a:cubicBezTo>
                    <a:pt x="6" y="11"/>
                    <a:pt x="3" y="22"/>
                    <a:pt x="0" y="32"/>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43" name="Gerrymandering"/>
            <p:cNvSpPr>
              <a:spLocks/>
            </p:cNvSpPr>
            <p:nvPr>
              <p:custDataLst>
                <p:tags r:id="rId31"/>
              </p:custDataLst>
            </p:nvPr>
          </p:nvSpPr>
          <p:spPr bwMode="auto">
            <a:xfrm>
              <a:off x="411" y="377"/>
              <a:ext cx="20" cy="19"/>
            </a:xfrm>
            <a:custGeom>
              <a:avLst/>
              <a:gdLst>
                <a:gd name="T0" fmla="*/ 0 w 52"/>
                <a:gd name="T1" fmla="*/ 19 h 51"/>
                <a:gd name="T2" fmla="*/ 19 w 52"/>
                <a:gd name="T3" fmla="*/ 51 h 51"/>
                <a:gd name="T4" fmla="*/ 52 w 52"/>
                <a:gd name="T5" fmla="*/ 29 h 51"/>
                <a:gd name="T6" fmla="*/ 29 w 52"/>
                <a:gd name="T7" fmla="*/ 0 h 51"/>
                <a:gd name="T8" fmla="*/ 0 w 52"/>
                <a:gd name="T9" fmla="*/ 19 h 51"/>
              </a:gdLst>
              <a:ahLst/>
              <a:cxnLst>
                <a:cxn ang="0">
                  <a:pos x="T0" y="T1"/>
                </a:cxn>
                <a:cxn ang="0">
                  <a:pos x="T2" y="T3"/>
                </a:cxn>
                <a:cxn ang="0">
                  <a:pos x="T4" y="T5"/>
                </a:cxn>
                <a:cxn ang="0">
                  <a:pos x="T6" y="T7"/>
                </a:cxn>
                <a:cxn ang="0">
                  <a:pos x="T8" y="T9"/>
                </a:cxn>
              </a:cxnLst>
              <a:rect l="0" t="0" r="r" b="b"/>
              <a:pathLst>
                <a:path w="52" h="51">
                  <a:moveTo>
                    <a:pt x="0" y="19"/>
                  </a:moveTo>
                  <a:lnTo>
                    <a:pt x="19" y="51"/>
                  </a:lnTo>
                  <a:cubicBezTo>
                    <a:pt x="31" y="44"/>
                    <a:pt x="42" y="37"/>
                    <a:pt x="52" y="29"/>
                  </a:cubicBezTo>
                  <a:lnTo>
                    <a:pt x="29" y="0"/>
                  </a:lnTo>
                  <a:cubicBezTo>
                    <a:pt x="20" y="6"/>
                    <a:pt x="11" y="13"/>
                    <a:pt x="0" y="19"/>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44" name="Gerrymandering"/>
            <p:cNvSpPr>
              <a:spLocks/>
            </p:cNvSpPr>
            <p:nvPr>
              <p:custDataLst>
                <p:tags r:id="rId32"/>
              </p:custDataLst>
            </p:nvPr>
          </p:nvSpPr>
          <p:spPr bwMode="auto">
            <a:xfrm>
              <a:off x="431" y="281"/>
              <a:ext cx="19" cy="19"/>
            </a:xfrm>
            <a:custGeom>
              <a:avLst/>
              <a:gdLst>
                <a:gd name="T0" fmla="*/ 23 w 51"/>
                <a:gd name="T1" fmla="*/ 51 h 51"/>
                <a:gd name="T2" fmla="*/ 51 w 51"/>
                <a:gd name="T3" fmla="*/ 26 h 51"/>
                <a:gd name="T4" fmla="*/ 19 w 51"/>
                <a:gd name="T5" fmla="*/ 2 h 51"/>
                <a:gd name="T6" fmla="*/ 14 w 51"/>
                <a:gd name="T7" fmla="*/ 0 h 51"/>
                <a:gd name="T8" fmla="*/ 0 w 51"/>
                <a:gd name="T9" fmla="*/ 35 h 51"/>
                <a:gd name="T10" fmla="*/ 5 w 51"/>
                <a:gd name="T11" fmla="*/ 37 h 51"/>
                <a:gd name="T12" fmla="*/ 23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23" y="51"/>
                  </a:moveTo>
                  <a:lnTo>
                    <a:pt x="51" y="26"/>
                  </a:lnTo>
                  <a:cubicBezTo>
                    <a:pt x="42" y="15"/>
                    <a:pt x="31" y="7"/>
                    <a:pt x="19" y="2"/>
                  </a:cubicBezTo>
                  <a:lnTo>
                    <a:pt x="14" y="0"/>
                  </a:lnTo>
                  <a:lnTo>
                    <a:pt x="0" y="35"/>
                  </a:lnTo>
                  <a:lnTo>
                    <a:pt x="5" y="37"/>
                  </a:lnTo>
                  <a:cubicBezTo>
                    <a:pt x="12" y="40"/>
                    <a:pt x="18" y="44"/>
                    <a:pt x="23" y="5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45" name="Gerrymandering"/>
            <p:cNvSpPr>
              <a:spLocks/>
            </p:cNvSpPr>
            <p:nvPr>
              <p:custDataLst>
                <p:tags r:id="rId33"/>
              </p:custDataLst>
            </p:nvPr>
          </p:nvSpPr>
          <p:spPr bwMode="auto">
            <a:xfrm>
              <a:off x="387" y="390"/>
              <a:ext cx="18" cy="19"/>
            </a:xfrm>
            <a:custGeom>
              <a:avLst/>
              <a:gdLst>
                <a:gd name="T0" fmla="*/ 0 w 48"/>
                <a:gd name="T1" fmla="*/ 13 h 48"/>
                <a:gd name="T2" fmla="*/ 12 w 48"/>
                <a:gd name="T3" fmla="*/ 48 h 48"/>
                <a:gd name="T4" fmla="*/ 48 w 48"/>
                <a:gd name="T5" fmla="*/ 34 h 48"/>
                <a:gd name="T6" fmla="*/ 33 w 48"/>
                <a:gd name="T7" fmla="*/ 0 h 48"/>
                <a:gd name="T8" fmla="*/ 0 w 48"/>
                <a:gd name="T9" fmla="*/ 13 h 48"/>
              </a:gdLst>
              <a:ahLst/>
              <a:cxnLst>
                <a:cxn ang="0">
                  <a:pos x="T0" y="T1"/>
                </a:cxn>
                <a:cxn ang="0">
                  <a:pos x="T2" y="T3"/>
                </a:cxn>
                <a:cxn ang="0">
                  <a:pos x="T4" y="T5"/>
                </a:cxn>
                <a:cxn ang="0">
                  <a:pos x="T6" y="T7"/>
                </a:cxn>
                <a:cxn ang="0">
                  <a:pos x="T8" y="T9"/>
                </a:cxn>
              </a:cxnLst>
              <a:rect l="0" t="0" r="r" b="b"/>
              <a:pathLst>
                <a:path w="48" h="48">
                  <a:moveTo>
                    <a:pt x="0" y="13"/>
                  </a:moveTo>
                  <a:lnTo>
                    <a:pt x="12" y="48"/>
                  </a:lnTo>
                  <a:cubicBezTo>
                    <a:pt x="24" y="44"/>
                    <a:pt x="36" y="39"/>
                    <a:pt x="48" y="34"/>
                  </a:cubicBezTo>
                  <a:lnTo>
                    <a:pt x="33" y="0"/>
                  </a:lnTo>
                  <a:cubicBezTo>
                    <a:pt x="22" y="5"/>
                    <a:pt x="11" y="9"/>
                    <a:pt x="0" y="13"/>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46" name="Gerrymandering"/>
            <p:cNvSpPr>
              <a:spLocks/>
            </p:cNvSpPr>
            <p:nvPr>
              <p:custDataLst>
                <p:tags r:id="rId34"/>
              </p:custDataLst>
            </p:nvPr>
          </p:nvSpPr>
          <p:spPr bwMode="auto">
            <a:xfrm>
              <a:off x="191" y="137"/>
              <a:ext cx="20" cy="19"/>
            </a:xfrm>
            <a:custGeom>
              <a:avLst/>
              <a:gdLst>
                <a:gd name="T0" fmla="*/ 21 w 53"/>
                <a:gd name="T1" fmla="*/ 0 h 52"/>
                <a:gd name="T2" fmla="*/ 0 w 53"/>
                <a:gd name="T3" fmla="*/ 31 h 52"/>
                <a:gd name="T4" fmla="*/ 27 w 53"/>
                <a:gd name="T5" fmla="*/ 52 h 52"/>
                <a:gd name="T6" fmla="*/ 53 w 53"/>
                <a:gd name="T7" fmla="*/ 25 h 52"/>
                <a:gd name="T8" fmla="*/ 21 w 53"/>
                <a:gd name="T9" fmla="*/ 0 h 52"/>
              </a:gdLst>
              <a:ahLst/>
              <a:cxnLst>
                <a:cxn ang="0">
                  <a:pos x="T0" y="T1"/>
                </a:cxn>
                <a:cxn ang="0">
                  <a:pos x="T2" y="T3"/>
                </a:cxn>
                <a:cxn ang="0">
                  <a:pos x="T4" y="T5"/>
                </a:cxn>
                <a:cxn ang="0">
                  <a:pos x="T6" y="T7"/>
                </a:cxn>
                <a:cxn ang="0">
                  <a:pos x="T8" y="T9"/>
                </a:cxn>
              </a:cxnLst>
              <a:rect l="0" t="0" r="r" b="b"/>
              <a:pathLst>
                <a:path w="53" h="52">
                  <a:moveTo>
                    <a:pt x="21" y="0"/>
                  </a:moveTo>
                  <a:lnTo>
                    <a:pt x="0" y="31"/>
                  </a:lnTo>
                  <a:cubicBezTo>
                    <a:pt x="10" y="37"/>
                    <a:pt x="19" y="44"/>
                    <a:pt x="27" y="52"/>
                  </a:cubicBezTo>
                  <a:lnTo>
                    <a:pt x="53" y="25"/>
                  </a:lnTo>
                  <a:cubicBezTo>
                    <a:pt x="43" y="16"/>
                    <a:pt x="33" y="7"/>
                    <a:pt x="21" y="0"/>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47" name="Gerrymandering"/>
            <p:cNvSpPr>
              <a:spLocks/>
            </p:cNvSpPr>
            <p:nvPr>
              <p:custDataLst>
                <p:tags r:id="rId35"/>
              </p:custDataLst>
            </p:nvPr>
          </p:nvSpPr>
          <p:spPr bwMode="auto">
            <a:xfrm>
              <a:off x="209" y="158"/>
              <a:ext cx="19" cy="19"/>
            </a:xfrm>
            <a:custGeom>
              <a:avLst/>
              <a:gdLst>
                <a:gd name="T0" fmla="*/ 50 w 50"/>
                <a:gd name="T1" fmla="*/ 38 h 50"/>
                <a:gd name="T2" fmla="*/ 32 w 50"/>
                <a:gd name="T3" fmla="*/ 0 h 50"/>
                <a:gd name="T4" fmla="*/ 0 w 50"/>
                <a:gd name="T5" fmla="*/ 20 h 50"/>
                <a:gd name="T6" fmla="*/ 14 w 50"/>
                <a:gd name="T7" fmla="*/ 50 h 50"/>
                <a:gd name="T8" fmla="*/ 50 w 50"/>
                <a:gd name="T9" fmla="*/ 38 h 50"/>
              </a:gdLst>
              <a:ahLst/>
              <a:cxnLst>
                <a:cxn ang="0">
                  <a:pos x="T0" y="T1"/>
                </a:cxn>
                <a:cxn ang="0">
                  <a:pos x="T2" y="T3"/>
                </a:cxn>
                <a:cxn ang="0">
                  <a:pos x="T4" y="T5"/>
                </a:cxn>
                <a:cxn ang="0">
                  <a:pos x="T6" y="T7"/>
                </a:cxn>
                <a:cxn ang="0">
                  <a:pos x="T8" y="T9"/>
                </a:cxn>
              </a:cxnLst>
              <a:rect l="0" t="0" r="r" b="b"/>
              <a:pathLst>
                <a:path w="50" h="50">
                  <a:moveTo>
                    <a:pt x="50" y="38"/>
                  </a:moveTo>
                  <a:cubicBezTo>
                    <a:pt x="46" y="25"/>
                    <a:pt x="40" y="12"/>
                    <a:pt x="32" y="0"/>
                  </a:cubicBezTo>
                  <a:lnTo>
                    <a:pt x="0" y="20"/>
                  </a:lnTo>
                  <a:cubicBezTo>
                    <a:pt x="6" y="30"/>
                    <a:pt x="11" y="40"/>
                    <a:pt x="14" y="50"/>
                  </a:cubicBezTo>
                  <a:lnTo>
                    <a:pt x="50" y="3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48" name="Gerrymandering"/>
            <p:cNvSpPr>
              <a:spLocks/>
            </p:cNvSpPr>
            <p:nvPr>
              <p:custDataLst>
                <p:tags r:id="rId36"/>
              </p:custDataLst>
            </p:nvPr>
          </p:nvSpPr>
          <p:spPr bwMode="auto">
            <a:xfrm>
              <a:off x="157" y="449"/>
              <a:ext cx="19" cy="19"/>
            </a:xfrm>
            <a:custGeom>
              <a:avLst/>
              <a:gdLst>
                <a:gd name="T0" fmla="*/ 0 w 51"/>
                <a:gd name="T1" fmla="*/ 31 h 51"/>
                <a:gd name="T2" fmla="*/ 34 w 51"/>
                <a:gd name="T3" fmla="*/ 51 h 51"/>
                <a:gd name="T4" fmla="*/ 51 w 51"/>
                <a:gd name="T5" fmla="*/ 17 h 51"/>
                <a:gd name="T6" fmla="*/ 20 w 51"/>
                <a:gd name="T7" fmla="*/ 0 h 51"/>
                <a:gd name="T8" fmla="*/ 0 w 51"/>
                <a:gd name="T9" fmla="*/ 31 h 51"/>
              </a:gdLst>
              <a:ahLst/>
              <a:cxnLst>
                <a:cxn ang="0">
                  <a:pos x="T0" y="T1"/>
                </a:cxn>
                <a:cxn ang="0">
                  <a:pos x="T2" y="T3"/>
                </a:cxn>
                <a:cxn ang="0">
                  <a:pos x="T4" y="T5"/>
                </a:cxn>
                <a:cxn ang="0">
                  <a:pos x="T6" y="T7"/>
                </a:cxn>
                <a:cxn ang="0">
                  <a:pos x="T8" y="T9"/>
                </a:cxn>
              </a:cxnLst>
              <a:rect l="0" t="0" r="r" b="b"/>
              <a:pathLst>
                <a:path w="51" h="51">
                  <a:moveTo>
                    <a:pt x="0" y="31"/>
                  </a:moveTo>
                  <a:cubicBezTo>
                    <a:pt x="11" y="39"/>
                    <a:pt x="23" y="45"/>
                    <a:pt x="34" y="51"/>
                  </a:cubicBezTo>
                  <a:lnTo>
                    <a:pt x="51" y="17"/>
                  </a:lnTo>
                  <a:cubicBezTo>
                    <a:pt x="40" y="12"/>
                    <a:pt x="30" y="7"/>
                    <a:pt x="20" y="0"/>
                  </a:cubicBezTo>
                  <a:lnTo>
                    <a:pt x="0" y="3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49" name="Gerrymandering"/>
            <p:cNvSpPr>
              <a:spLocks/>
            </p:cNvSpPr>
            <p:nvPr>
              <p:custDataLst>
                <p:tags r:id="rId37"/>
              </p:custDataLst>
            </p:nvPr>
          </p:nvSpPr>
          <p:spPr bwMode="auto">
            <a:xfrm>
              <a:off x="168" y="124"/>
              <a:ext cx="18" cy="18"/>
            </a:xfrm>
            <a:custGeom>
              <a:avLst/>
              <a:gdLst>
                <a:gd name="T0" fmla="*/ 10 w 48"/>
                <a:gd name="T1" fmla="*/ 0 h 48"/>
                <a:gd name="T2" fmla="*/ 0 w 48"/>
                <a:gd name="T3" fmla="*/ 36 h 48"/>
                <a:gd name="T4" fmla="*/ 32 w 48"/>
                <a:gd name="T5" fmla="*/ 48 h 48"/>
                <a:gd name="T6" fmla="*/ 48 w 48"/>
                <a:gd name="T7" fmla="*/ 14 h 48"/>
                <a:gd name="T8" fmla="*/ 10 w 48"/>
                <a:gd name="T9" fmla="*/ 0 h 48"/>
              </a:gdLst>
              <a:ahLst/>
              <a:cxnLst>
                <a:cxn ang="0">
                  <a:pos x="T0" y="T1"/>
                </a:cxn>
                <a:cxn ang="0">
                  <a:pos x="T2" y="T3"/>
                </a:cxn>
                <a:cxn ang="0">
                  <a:pos x="T4" y="T5"/>
                </a:cxn>
                <a:cxn ang="0">
                  <a:pos x="T6" y="T7"/>
                </a:cxn>
                <a:cxn ang="0">
                  <a:pos x="T8" y="T9"/>
                </a:cxn>
              </a:cxnLst>
              <a:rect l="0" t="0" r="r" b="b"/>
              <a:pathLst>
                <a:path w="48" h="48">
                  <a:moveTo>
                    <a:pt x="10" y="0"/>
                  </a:moveTo>
                  <a:lnTo>
                    <a:pt x="0" y="36"/>
                  </a:lnTo>
                  <a:cubicBezTo>
                    <a:pt x="11" y="39"/>
                    <a:pt x="22" y="43"/>
                    <a:pt x="32" y="48"/>
                  </a:cubicBezTo>
                  <a:lnTo>
                    <a:pt x="48" y="14"/>
                  </a:lnTo>
                  <a:cubicBezTo>
                    <a:pt x="36" y="8"/>
                    <a:pt x="23" y="4"/>
                    <a:pt x="10" y="0"/>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50" name="Gerrymandering"/>
            <p:cNvSpPr>
              <a:spLocks/>
            </p:cNvSpPr>
            <p:nvPr>
              <p:custDataLst>
                <p:tags r:id="rId38"/>
              </p:custDataLst>
            </p:nvPr>
          </p:nvSpPr>
          <p:spPr bwMode="auto">
            <a:xfrm>
              <a:off x="213" y="463"/>
              <a:ext cx="15" cy="16"/>
            </a:xfrm>
            <a:custGeom>
              <a:avLst/>
              <a:gdLst>
                <a:gd name="T0" fmla="*/ 0 w 40"/>
                <a:gd name="T1" fmla="*/ 3 h 40"/>
                <a:gd name="T2" fmla="*/ 0 w 40"/>
                <a:gd name="T3" fmla="*/ 40 h 40"/>
                <a:gd name="T4" fmla="*/ 40 w 40"/>
                <a:gd name="T5" fmla="*/ 37 h 40"/>
                <a:gd name="T6" fmla="*/ 33 w 40"/>
                <a:gd name="T7" fmla="*/ 0 h 40"/>
                <a:gd name="T8" fmla="*/ 0 w 40"/>
                <a:gd name="T9" fmla="*/ 3 h 40"/>
              </a:gdLst>
              <a:ahLst/>
              <a:cxnLst>
                <a:cxn ang="0">
                  <a:pos x="T0" y="T1"/>
                </a:cxn>
                <a:cxn ang="0">
                  <a:pos x="T2" y="T3"/>
                </a:cxn>
                <a:cxn ang="0">
                  <a:pos x="T4" y="T5"/>
                </a:cxn>
                <a:cxn ang="0">
                  <a:pos x="T6" y="T7"/>
                </a:cxn>
                <a:cxn ang="0">
                  <a:pos x="T8" y="T9"/>
                </a:cxn>
              </a:cxnLst>
              <a:rect l="0" t="0" r="r" b="b"/>
              <a:pathLst>
                <a:path w="40" h="40">
                  <a:moveTo>
                    <a:pt x="0" y="3"/>
                  </a:moveTo>
                  <a:lnTo>
                    <a:pt x="0" y="40"/>
                  </a:lnTo>
                  <a:cubicBezTo>
                    <a:pt x="14" y="40"/>
                    <a:pt x="28" y="39"/>
                    <a:pt x="40" y="37"/>
                  </a:cubicBezTo>
                  <a:lnTo>
                    <a:pt x="33" y="0"/>
                  </a:lnTo>
                  <a:cubicBezTo>
                    <a:pt x="23" y="2"/>
                    <a:pt x="12" y="3"/>
                    <a:pt x="0" y="3"/>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51" name="Gerrymandering"/>
            <p:cNvSpPr>
              <a:spLocks/>
            </p:cNvSpPr>
            <p:nvPr>
              <p:custDataLst>
                <p:tags r:id="rId39"/>
              </p:custDataLst>
            </p:nvPr>
          </p:nvSpPr>
          <p:spPr bwMode="auto">
            <a:xfrm>
              <a:off x="238" y="454"/>
              <a:ext cx="19" cy="19"/>
            </a:xfrm>
            <a:custGeom>
              <a:avLst/>
              <a:gdLst>
                <a:gd name="T0" fmla="*/ 0 w 50"/>
                <a:gd name="T1" fmla="*/ 16 h 50"/>
                <a:gd name="T2" fmla="*/ 15 w 50"/>
                <a:gd name="T3" fmla="*/ 50 h 50"/>
                <a:gd name="T4" fmla="*/ 50 w 50"/>
                <a:gd name="T5" fmla="*/ 30 h 50"/>
                <a:gd name="T6" fmla="*/ 29 w 50"/>
                <a:gd name="T7" fmla="*/ 0 h 50"/>
                <a:gd name="T8" fmla="*/ 0 w 50"/>
                <a:gd name="T9" fmla="*/ 16 h 50"/>
              </a:gdLst>
              <a:ahLst/>
              <a:cxnLst>
                <a:cxn ang="0">
                  <a:pos x="T0" y="T1"/>
                </a:cxn>
                <a:cxn ang="0">
                  <a:pos x="T2" y="T3"/>
                </a:cxn>
                <a:cxn ang="0">
                  <a:pos x="T4" y="T5"/>
                </a:cxn>
                <a:cxn ang="0">
                  <a:pos x="T6" y="T7"/>
                </a:cxn>
                <a:cxn ang="0">
                  <a:pos x="T8" y="T9"/>
                </a:cxn>
              </a:cxnLst>
              <a:rect l="0" t="0" r="r" b="b"/>
              <a:pathLst>
                <a:path w="50" h="50">
                  <a:moveTo>
                    <a:pt x="0" y="16"/>
                  </a:moveTo>
                  <a:lnTo>
                    <a:pt x="15" y="50"/>
                  </a:lnTo>
                  <a:cubicBezTo>
                    <a:pt x="27" y="45"/>
                    <a:pt x="39" y="38"/>
                    <a:pt x="50" y="30"/>
                  </a:cubicBezTo>
                  <a:lnTo>
                    <a:pt x="29" y="0"/>
                  </a:lnTo>
                  <a:cubicBezTo>
                    <a:pt x="19" y="7"/>
                    <a:pt x="10" y="12"/>
                    <a:pt x="0" y="16"/>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52" name="Gerrymandering"/>
            <p:cNvSpPr>
              <a:spLocks/>
            </p:cNvSpPr>
            <p:nvPr>
              <p:custDataLst>
                <p:tags r:id="rId40"/>
              </p:custDataLst>
            </p:nvPr>
          </p:nvSpPr>
          <p:spPr bwMode="auto">
            <a:xfrm>
              <a:off x="303" y="403"/>
              <a:ext cx="18" cy="18"/>
            </a:xfrm>
            <a:custGeom>
              <a:avLst/>
              <a:gdLst>
                <a:gd name="T0" fmla="*/ 0 w 48"/>
                <a:gd name="T1" fmla="*/ 14 h 48"/>
                <a:gd name="T2" fmla="*/ 16 w 48"/>
                <a:gd name="T3" fmla="*/ 48 h 48"/>
                <a:gd name="T4" fmla="*/ 48 w 48"/>
                <a:gd name="T5" fmla="*/ 37 h 48"/>
                <a:gd name="T6" fmla="*/ 39 w 48"/>
                <a:gd name="T7" fmla="*/ 0 h 48"/>
                <a:gd name="T8" fmla="*/ 0 w 48"/>
                <a:gd name="T9" fmla="*/ 14 h 48"/>
              </a:gdLst>
              <a:ahLst/>
              <a:cxnLst>
                <a:cxn ang="0">
                  <a:pos x="T0" y="T1"/>
                </a:cxn>
                <a:cxn ang="0">
                  <a:pos x="T2" y="T3"/>
                </a:cxn>
                <a:cxn ang="0">
                  <a:pos x="T4" y="T5"/>
                </a:cxn>
                <a:cxn ang="0">
                  <a:pos x="T6" y="T7"/>
                </a:cxn>
                <a:cxn ang="0">
                  <a:pos x="T8" y="T9"/>
                </a:cxn>
              </a:cxnLst>
              <a:rect l="0" t="0" r="r" b="b"/>
              <a:pathLst>
                <a:path w="48" h="48">
                  <a:moveTo>
                    <a:pt x="0" y="14"/>
                  </a:moveTo>
                  <a:lnTo>
                    <a:pt x="16" y="48"/>
                  </a:lnTo>
                  <a:cubicBezTo>
                    <a:pt x="26" y="43"/>
                    <a:pt x="37" y="39"/>
                    <a:pt x="48" y="37"/>
                  </a:cubicBezTo>
                  <a:lnTo>
                    <a:pt x="39" y="0"/>
                  </a:lnTo>
                  <a:cubicBezTo>
                    <a:pt x="26" y="4"/>
                    <a:pt x="13" y="8"/>
                    <a:pt x="0" y="1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53" name="Gerrymandering"/>
            <p:cNvSpPr>
              <a:spLocks/>
            </p:cNvSpPr>
            <p:nvPr>
              <p:custDataLst>
                <p:tags r:id="rId41"/>
              </p:custDataLst>
            </p:nvPr>
          </p:nvSpPr>
          <p:spPr bwMode="auto">
            <a:xfrm>
              <a:off x="279" y="416"/>
              <a:ext cx="19" cy="20"/>
            </a:xfrm>
            <a:custGeom>
              <a:avLst/>
              <a:gdLst>
                <a:gd name="T0" fmla="*/ 0 w 53"/>
                <a:gd name="T1" fmla="*/ 25 h 53"/>
                <a:gd name="T2" fmla="*/ 26 w 53"/>
                <a:gd name="T3" fmla="*/ 53 h 53"/>
                <a:gd name="T4" fmla="*/ 53 w 53"/>
                <a:gd name="T5" fmla="*/ 31 h 53"/>
                <a:gd name="T6" fmla="*/ 31 w 53"/>
                <a:gd name="T7" fmla="*/ 0 h 53"/>
                <a:gd name="T8" fmla="*/ 0 w 53"/>
                <a:gd name="T9" fmla="*/ 25 h 53"/>
              </a:gdLst>
              <a:ahLst/>
              <a:cxnLst>
                <a:cxn ang="0">
                  <a:pos x="T0" y="T1"/>
                </a:cxn>
                <a:cxn ang="0">
                  <a:pos x="T2" y="T3"/>
                </a:cxn>
                <a:cxn ang="0">
                  <a:pos x="T4" y="T5"/>
                </a:cxn>
                <a:cxn ang="0">
                  <a:pos x="T6" y="T7"/>
                </a:cxn>
                <a:cxn ang="0">
                  <a:pos x="T8" y="T9"/>
                </a:cxn>
              </a:cxnLst>
              <a:rect l="0" t="0" r="r" b="b"/>
              <a:pathLst>
                <a:path w="53" h="53">
                  <a:moveTo>
                    <a:pt x="0" y="25"/>
                  </a:moveTo>
                  <a:lnTo>
                    <a:pt x="26" y="53"/>
                  </a:lnTo>
                  <a:cubicBezTo>
                    <a:pt x="35" y="44"/>
                    <a:pt x="44" y="37"/>
                    <a:pt x="53" y="31"/>
                  </a:cubicBezTo>
                  <a:lnTo>
                    <a:pt x="31" y="0"/>
                  </a:lnTo>
                  <a:cubicBezTo>
                    <a:pt x="21" y="7"/>
                    <a:pt x="11" y="15"/>
                    <a:pt x="0" y="25"/>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54" name="Gerrymandering"/>
            <p:cNvSpPr>
              <a:spLocks/>
            </p:cNvSpPr>
            <p:nvPr>
              <p:custDataLst>
                <p:tags r:id="rId42"/>
              </p:custDataLst>
            </p:nvPr>
          </p:nvSpPr>
          <p:spPr bwMode="auto">
            <a:xfrm>
              <a:off x="259" y="435"/>
              <a:ext cx="20" cy="20"/>
            </a:xfrm>
            <a:custGeom>
              <a:avLst/>
              <a:gdLst>
                <a:gd name="T0" fmla="*/ 24 w 53"/>
                <a:gd name="T1" fmla="*/ 2 h 53"/>
                <a:gd name="T2" fmla="*/ 0 w 53"/>
                <a:gd name="T3" fmla="*/ 26 h 53"/>
                <a:gd name="T4" fmla="*/ 26 w 53"/>
                <a:gd name="T5" fmla="*/ 53 h 53"/>
                <a:gd name="T6" fmla="*/ 51 w 53"/>
                <a:gd name="T7" fmla="*/ 28 h 53"/>
                <a:gd name="T8" fmla="*/ 53 w 53"/>
                <a:gd name="T9" fmla="*/ 26 h 53"/>
                <a:gd name="T10" fmla="*/ 26 w 53"/>
                <a:gd name="T11" fmla="*/ 0 h 53"/>
                <a:gd name="T12" fmla="*/ 24 w 53"/>
                <a:gd name="T13" fmla="*/ 2 h 53"/>
              </a:gdLst>
              <a:ahLst/>
              <a:cxnLst>
                <a:cxn ang="0">
                  <a:pos x="T0" y="T1"/>
                </a:cxn>
                <a:cxn ang="0">
                  <a:pos x="T2" y="T3"/>
                </a:cxn>
                <a:cxn ang="0">
                  <a:pos x="T4" y="T5"/>
                </a:cxn>
                <a:cxn ang="0">
                  <a:pos x="T6" y="T7"/>
                </a:cxn>
                <a:cxn ang="0">
                  <a:pos x="T8" y="T9"/>
                </a:cxn>
                <a:cxn ang="0">
                  <a:pos x="T10" y="T11"/>
                </a:cxn>
                <a:cxn ang="0">
                  <a:pos x="T12" y="T13"/>
                </a:cxn>
              </a:cxnLst>
              <a:rect l="0" t="0" r="r" b="b"/>
              <a:pathLst>
                <a:path w="53" h="53">
                  <a:moveTo>
                    <a:pt x="24" y="2"/>
                  </a:moveTo>
                  <a:cubicBezTo>
                    <a:pt x="16" y="10"/>
                    <a:pt x="9" y="19"/>
                    <a:pt x="0" y="26"/>
                  </a:cubicBezTo>
                  <a:lnTo>
                    <a:pt x="26" y="53"/>
                  </a:lnTo>
                  <a:cubicBezTo>
                    <a:pt x="35" y="45"/>
                    <a:pt x="43" y="37"/>
                    <a:pt x="51" y="28"/>
                  </a:cubicBezTo>
                  <a:lnTo>
                    <a:pt x="53" y="26"/>
                  </a:lnTo>
                  <a:lnTo>
                    <a:pt x="26" y="0"/>
                  </a:lnTo>
                  <a:lnTo>
                    <a:pt x="24" y="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55" name="Gerrymandering"/>
            <p:cNvSpPr>
              <a:spLocks/>
            </p:cNvSpPr>
            <p:nvPr>
              <p:custDataLst>
                <p:tags r:id="rId43"/>
              </p:custDataLst>
            </p:nvPr>
          </p:nvSpPr>
          <p:spPr bwMode="auto">
            <a:xfrm>
              <a:off x="227" y="213"/>
              <a:ext cx="18" cy="18"/>
            </a:xfrm>
            <a:custGeom>
              <a:avLst/>
              <a:gdLst>
                <a:gd name="T0" fmla="*/ 35 w 49"/>
                <a:gd name="T1" fmla="*/ 0 h 49"/>
                <a:gd name="T2" fmla="*/ 0 w 49"/>
                <a:gd name="T3" fmla="*/ 13 h 49"/>
                <a:gd name="T4" fmla="*/ 15 w 49"/>
                <a:gd name="T5" fmla="*/ 49 h 49"/>
                <a:gd name="T6" fmla="*/ 49 w 49"/>
                <a:gd name="T7" fmla="*/ 32 h 49"/>
                <a:gd name="T8" fmla="*/ 35 w 49"/>
                <a:gd name="T9" fmla="*/ 0 h 49"/>
              </a:gdLst>
              <a:ahLst/>
              <a:cxnLst>
                <a:cxn ang="0">
                  <a:pos x="T0" y="T1"/>
                </a:cxn>
                <a:cxn ang="0">
                  <a:pos x="T2" y="T3"/>
                </a:cxn>
                <a:cxn ang="0">
                  <a:pos x="T4" y="T5"/>
                </a:cxn>
                <a:cxn ang="0">
                  <a:pos x="T6" y="T7"/>
                </a:cxn>
                <a:cxn ang="0">
                  <a:pos x="T8" y="T9"/>
                </a:cxn>
              </a:cxnLst>
              <a:rect l="0" t="0" r="r" b="b"/>
              <a:pathLst>
                <a:path w="49" h="49">
                  <a:moveTo>
                    <a:pt x="35" y="0"/>
                  </a:moveTo>
                  <a:lnTo>
                    <a:pt x="0" y="13"/>
                  </a:lnTo>
                  <a:cubicBezTo>
                    <a:pt x="5" y="26"/>
                    <a:pt x="10" y="38"/>
                    <a:pt x="15" y="49"/>
                  </a:cubicBezTo>
                  <a:lnTo>
                    <a:pt x="49" y="32"/>
                  </a:lnTo>
                  <a:cubicBezTo>
                    <a:pt x="44" y="23"/>
                    <a:pt x="39" y="12"/>
                    <a:pt x="35" y="0"/>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56" name="Gerrymandering"/>
            <p:cNvSpPr>
              <a:spLocks/>
            </p:cNvSpPr>
            <p:nvPr>
              <p:custDataLst>
                <p:tags r:id="rId44"/>
              </p:custDataLst>
            </p:nvPr>
          </p:nvSpPr>
          <p:spPr bwMode="auto">
            <a:xfrm>
              <a:off x="322" y="261"/>
              <a:ext cx="1" cy="6"/>
            </a:xfrm>
            <a:custGeom>
              <a:avLst/>
              <a:gdLst>
                <a:gd name="T0" fmla="*/ 0 w 1"/>
                <a:gd name="T1" fmla="*/ 18 h 18"/>
                <a:gd name="T2" fmla="*/ 0 w 1"/>
                <a:gd name="T3" fmla="*/ 12 h 18"/>
                <a:gd name="T4" fmla="*/ 1 w 1"/>
                <a:gd name="T5" fmla="*/ 0 h 18"/>
                <a:gd name="T6" fmla="*/ 0 w 1"/>
                <a:gd name="T7" fmla="*/ 18 h 18"/>
              </a:gdLst>
              <a:ahLst/>
              <a:cxnLst>
                <a:cxn ang="0">
                  <a:pos x="T0" y="T1"/>
                </a:cxn>
                <a:cxn ang="0">
                  <a:pos x="T2" y="T3"/>
                </a:cxn>
                <a:cxn ang="0">
                  <a:pos x="T4" y="T5"/>
                </a:cxn>
                <a:cxn ang="0">
                  <a:pos x="T6" y="T7"/>
                </a:cxn>
              </a:cxnLst>
              <a:rect l="0" t="0" r="r" b="b"/>
              <a:pathLst>
                <a:path w="1" h="18">
                  <a:moveTo>
                    <a:pt x="0" y="18"/>
                  </a:moveTo>
                  <a:lnTo>
                    <a:pt x="0" y="12"/>
                  </a:lnTo>
                  <a:lnTo>
                    <a:pt x="1" y="0"/>
                  </a:lnTo>
                  <a:lnTo>
                    <a:pt x="0" y="1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57" name="Gerrymandering"/>
            <p:cNvSpPr>
              <a:spLocks noChangeArrowheads="1"/>
            </p:cNvSpPr>
            <p:nvPr>
              <p:custDataLst>
                <p:tags r:id="rId45"/>
              </p:custDataLst>
            </p:nvPr>
          </p:nvSpPr>
          <p:spPr bwMode="auto">
            <a:xfrm>
              <a:off x="25" y="282"/>
              <a:ext cx="35" cy="35"/>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58" name="Gerrymandering"/>
            <p:cNvSpPr>
              <a:spLocks/>
            </p:cNvSpPr>
            <p:nvPr>
              <p:custDataLst>
                <p:tags r:id="rId46"/>
              </p:custDataLst>
            </p:nvPr>
          </p:nvSpPr>
          <p:spPr bwMode="auto">
            <a:xfrm>
              <a:off x="8" y="326"/>
              <a:ext cx="70" cy="145"/>
            </a:xfrm>
            <a:custGeom>
              <a:avLst/>
              <a:gdLst>
                <a:gd name="T0" fmla="*/ 185 w 185"/>
                <a:gd name="T1" fmla="*/ 152 h 384"/>
                <a:gd name="T2" fmla="*/ 185 w 185"/>
                <a:gd name="T3" fmla="*/ 40 h 384"/>
                <a:gd name="T4" fmla="*/ 146 w 185"/>
                <a:gd name="T5" fmla="*/ 0 h 384"/>
                <a:gd name="T6" fmla="*/ 40 w 185"/>
                <a:gd name="T7" fmla="*/ 0 h 384"/>
                <a:gd name="T8" fmla="*/ 0 w 185"/>
                <a:gd name="T9" fmla="*/ 40 h 384"/>
                <a:gd name="T10" fmla="*/ 0 w 185"/>
                <a:gd name="T11" fmla="*/ 152 h 384"/>
                <a:gd name="T12" fmla="*/ 35 w 185"/>
                <a:gd name="T13" fmla="*/ 187 h 384"/>
                <a:gd name="T14" fmla="*/ 46 w 185"/>
                <a:gd name="T15" fmla="*/ 384 h 384"/>
                <a:gd name="T16" fmla="*/ 139 w 185"/>
                <a:gd name="T17" fmla="*/ 384 h 384"/>
                <a:gd name="T18" fmla="*/ 151 w 185"/>
                <a:gd name="T19" fmla="*/ 187 h 384"/>
                <a:gd name="T20" fmla="*/ 185 w 185"/>
                <a:gd name="T21" fmla="*/ 15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384">
                  <a:moveTo>
                    <a:pt x="185" y="152"/>
                  </a:moveTo>
                  <a:lnTo>
                    <a:pt x="185" y="40"/>
                  </a:lnTo>
                  <a:cubicBezTo>
                    <a:pt x="185" y="21"/>
                    <a:pt x="165" y="0"/>
                    <a:pt x="146" y="0"/>
                  </a:cubicBezTo>
                  <a:lnTo>
                    <a:pt x="40" y="0"/>
                  </a:lnTo>
                  <a:cubicBezTo>
                    <a:pt x="21" y="0"/>
                    <a:pt x="0" y="21"/>
                    <a:pt x="0" y="40"/>
                  </a:cubicBezTo>
                  <a:lnTo>
                    <a:pt x="0" y="152"/>
                  </a:lnTo>
                  <a:cubicBezTo>
                    <a:pt x="0" y="172"/>
                    <a:pt x="16" y="187"/>
                    <a:pt x="35" y="187"/>
                  </a:cubicBezTo>
                  <a:lnTo>
                    <a:pt x="46" y="384"/>
                  </a:lnTo>
                  <a:lnTo>
                    <a:pt x="139" y="384"/>
                  </a:lnTo>
                  <a:lnTo>
                    <a:pt x="151" y="187"/>
                  </a:lnTo>
                  <a:cubicBezTo>
                    <a:pt x="170" y="187"/>
                    <a:pt x="185" y="172"/>
                    <a:pt x="185" y="152"/>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59" name="Gerrymandering"/>
            <p:cNvSpPr>
              <a:spLocks/>
            </p:cNvSpPr>
            <p:nvPr>
              <p:custDataLst>
                <p:tags r:id="rId47"/>
              </p:custDataLst>
            </p:nvPr>
          </p:nvSpPr>
          <p:spPr bwMode="auto">
            <a:xfrm>
              <a:off x="169" y="284"/>
              <a:ext cx="70" cy="145"/>
            </a:xfrm>
            <a:custGeom>
              <a:avLst/>
              <a:gdLst>
                <a:gd name="T0" fmla="*/ 34 w 185"/>
                <a:gd name="T1" fmla="*/ 187 h 384"/>
                <a:gd name="T2" fmla="*/ 46 w 185"/>
                <a:gd name="T3" fmla="*/ 384 h 384"/>
                <a:gd name="T4" fmla="*/ 139 w 185"/>
                <a:gd name="T5" fmla="*/ 384 h 384"/>
                <a:gd name="T6" fmla="*/ 150 w 185"/>
                <a:gd name="T7" fmla="*/ 187 h 384"/>
                <a:gd name="T8" fmla="*/ 185 w 185"/>
                <a:gd name="T9" fmla="*/ 153 h 384"/>
                <a:gd name="T10" fmla="*/ 185 w 185"/>
                <a:gd name="T11" fmla="*/ 40 h 384"/>
                <a:gd name="T12" fmla="*/ 145 w 185"/>
                <a:gd name="T13" fmla="*/ 0 h 384"/>
                <a:gd name="T14" fmla="*/ 39 w 185"/>
                <a:gd name="T15" fmla="*/ 0 h 384"/>
                <a:gd name="T16" fmla="*/ 0 w 185"/>
                <a:gd name="T17" fmla="*/ 40 h 384"/>
                <a:gd name="T18" fmla="*/ 0 w 185"/>
                <a:gd name="T19" fmla="*/ 153 h 384"/>
                <a:gd name="T20" fmla="*/ 34 w 185"/>
                <a:gd name="T21" fmla="*/ 18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384">
                  <a:moveTo>
                    <a:pt x="34" y="187"/>
                  </a:moveTo>
                  <a:lnTo>
                    <a:pt x="46" y="384"/>
                  </a:lnTo>
                  <a:lnTo>
                    <a:pt x="139" y="384"/>
                  </a:lnTo>
                  <a:lnTo>
                    <a:pt x="150" y="187"/>
                  </a:lnTo>
                  <a:cubicBezTo>
                    <a:pt x="170" y="187"/>
                    <a:pt x="185" y="172"/>
                    <a:pt x="185" y="153"/>
                  </a:cubicBezTo>
                  <a:lnTo>
                    <a:pt x="185" y="40"/>
                  </a:lnTo>
                  <a:cubicBezTo>
                    <a:pt x="185" y="21"/>
                    <a:pt x="165" y="0"/>
                    <a:pt x="145" y="0"/>
                  </a:cubicBezTo>
                  <a:lnTo>
                    <a:pt x="39" y="0"/>
                  </a:lnTo>
                  <a:cubicBezTo>
                    <a:pt x="20" y="0"/>
                    <a:pt x="0" y="21"/>
                    <a:pt x="0" y="40"/>
                  </a:cubicBezTo>
                  <a:lnTo>
                    <a:pt x="0" y="153"/>
                  </a:lnTo>
                  <a:cubicBezTo>
                    <a:pt x="0" y="172"/>
                    <a:pt x="15" y="187"/>
                    <a:pt x="34" y="18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60" name="Gerrymandering"/>
            <p:cNvSpPr>
              <a:spLocks noChangeArrowheads="1"/>
            </p:cNvSpPr>
            <p:nvPr>
              <p:custDataLst>
                <p:tags r:id="rId48"/>
              </p:custDataLst>
            </p:nvPr>
          </p:nvSpPr>
          <p:spPr bwMode="auto">
            <a:xfrm>
              <a:off x="285" y="29"/>
              <a:ext cx="35" cy="35"/>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61" name="Gerrymandering"/>
            <p:cNvSpPr>
              <a:spLocks/>
            </p:cNvSpPr>
            <p:nvPr>
              <p:custDataLst>
                <p:tags r:id="rId49"/>
              </p:custDataLst>
            </p:nvPr>
          </p:nvSpPr>
          <p:spPr bwMode="auto">
            <a:xfrm>
              <a:off x="268" y="74"/>
              <a:ext cx="70" cy="144"/>
            </a:xfrm>
            <a:custGeom>
              <a:avLst/>
              <a:gdLst>
                <a:gd name="T0" fmla="*/ 185 w 185"/>
                <a:gd name="T1" fmla="*/ 152 h 384"/>
                <a:gd name="T2" fmla="*/ 185 w 185"/>
                <a:gd name="T3" fmla="*/ 40 h 384"/>
                <a:gd name="T4" fmla="*/ 145 w 185"/>
                <a:gd name="T5" fmla="*/ 0 h 384"/>
                <a:gd name="T6" fmla="*/ 39 w 185"/>
                <a:gd name="T7" fmla="*/ 0 h 384"/>
                <a:gd name="T8" fmla="*/ 0 w 185"/>
                <a:gd name="T9" fmla="*/ 40 h 384"/>
                <a:gd name="T10" fmla="*/ 0 w 185"/>
                <a:gd name="T11" fmla="*/ 152 h 384"/>
                <a:gd name="T12" fmla="*/ 34 w 185"/>
                <a:gd name="T13" fmla="*/ 187 h 384"/>
                <a:gd name="T14" fmla="*/ 46 w 185"/>
                <a:gd name="T15" fmla="*/ 384 h 384"/>
                <a:gd name="T16" fmla="*/ 139 w 185"/>
                <a:gd name="T17" fmla="*/ 384 h 384"/>
                <a:gd name="T18" fmla="*/ 150 w 185"/>
                <a:gd name="T19" fmla="*/ 187 h 384"/>
                <a:gd name="T20" fmla="*/ 185 w 185"/>
                <a:gd name="T21" fmla="*/ 15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384">
                  <a:moveTo>
                    <a:pt x="185" y="152"/>
                  </a:moveTo>
                  <a:lnTo>
                    <a:pt x="185" y="40"/>
                  </a:lnTo>
                  <a:cubicBezTo>
                    <a:pt x="185" y="21"/>
                    <a:pt x="165" y="0"/>
                    <a:pt x="145" y="0"/>
                  </a:cubicBezTo>
                  <a:lnTo>
                    <a:pt x="39" y="0"/>
                  </a:lnTo>
                  <a:cubicBezTo>
                    <a:pt x="20" y="0"/>
                    <a:pt x="0" y="21"/>
                    <a:pt x="0" y="40"/>
                  </a:cubicBezTo>
                  <a:lnTo>
                    <a:pt x="0" y="152"/>
                  </a:lnTo>
                  <a:cubicBezTo>
                    <a:pt x="0" y="172"/>
                    <a:pt x="15" y="187"/>
                    <a:pt x="34" y="187"/>
                  </a:cubicBezTo>
                  <a:lnTo>
                    <a:pt x="46" y="384"/>
                  </a:lnTo>
                  <a:lnTo>
                    <a:pt x="139" y="384"/>
                  </a:lnTo>
                  <a:lnTo>
                    <a:pt x="150" y="187"/>
                  </a:lnTo>
                  <a:cubicBezTo>
                    <a:pt x="169" y="187"/>
                    <a:pt x="185" y="172"/>
                    <a:pt x="185" y="152"/>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62" name="Gerrymandering"/>
            <p:cNvSpPr>
              <a:spLocks noChangeArrowheads="1"/>
            </p:cNvSpPr>
            <p:nvPr>
              <p:custDataLst>
                <p:tags r:id="rId50"/>
              </p:custDataLst>
            </p:nvPr>
          </p:nvSpPr>
          <p:spPr bwMode="auto">
            <a:xfrm>
              <a:off x="102" y="8"/>
              <a:ext cx="35" cy="35"/>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63" name="Gerrymandering"/>
            <p:cNvSpPr>
              <a:spLocks noChangeArrowheads="1"/>
            </p:cNvSpPr>
            <p:nvPr>
              <p:custDataLst>
                <p:tags r:id="rId51"/>
              </p:custDataLst>
            </p:nvPr>
          </p:nvSpPr>
          <p:spPr bwMode="auto">
            <a:xfrm>
              <a:off x="369" y="176"/>
              <a:ext cx="35" cy="35"/>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64" name="Gerrymandering"/>
            <p:cNvSpPr>
              <a:spLocks noChangeArrowheads="1"/>
            </p:cNvSpPr>
            <p:nvPr>
              <p:custDataLst>
                <p:tags r:id="rId52"/>
              </p:custDataLst>
            </p:nvPr>
          </p:nvSpPr>
          <p:spPr bwMode="auto">
            <a:xfrm>
              <a:off x="187" y="240"/>
              <a:ext cx="35" cy="35"/>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65" name="Gerrymandering"/>
            <p:cNvSpPr>
              <a:spLocks/>
            </p:cNvSpPr>
            <p:nvPr>
              <p:custDataLst>
                <p:tags r:id="rId53"/>
              </p:custDataLst>
            </p:nvPr>
          </p:nvSpPr>
          <p:spPr bwMode="auto">
            <a:xfrm>
              <a:off x="352" y="221"/>
              <a:ext cx="69" cy="145"/>
            </a:xfrm>
            <a:custGeom>
              <a:avLst/>
              <a:gdLst>
                <a:gd name="T0" fmla="*/ 35 w 186"/>
                <a:gd name="T1" fmla="*/ 187 h 384"/>
                <a:gd name="T2" fmla="*/ 47 w 186"/>
                <a:gd name="T3" fmla="*/ 384 h 384"/>
                <a:gd name="T4" fmla="*/ 139 w 186"/>
                <a:gd name="T5" fmla="*/ 384 h 384"/>
                <a:gd name="T6" fmla="*/ 151 w 186"/>
                <a:gd name="T7" fmla="*/ 187 h 384"/>
                <a:gd name="T8" fmla="*/ 186 w 186"/>
                <a:gd name="T9" fmla="*/ 152 h 384"/>
                <a:gd name="T10" fmla="*/ 186 w 186"/>
                <a:gd name="T11" fmla="*/ 39 h 384"/>
                <a:gd name="T12" fmla="*/ 146 w 186"/>
                <a:gd name="T13" fmla="*/ 0 h 384"/>
                <a:gd name="T14" fmla="*/ 40 w 186"/>
                <a:gd name="T15" fmla="*/ 0 h 384"/>
                <a:gd name="T16" fmla="*/ 0 w 186"/>
                <a:gd name="T17" fmla="*/ 39 h 384"/>
                <a:gd name="T18" fmla="*/ 0 w 186"/>
                <a:gd name="T19" fmla="*/ 152 h 384"/>
                <a:gd name="T20" fmla="*/ 35 w 186"/>
                <a:gd name="T21" fmla="*/ 18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384">
                  <a:moveTo>
                    <a:pt x="35" y="187"/>
                  </a:moveTo>
                  <a:lnTo>
                    <a:pt x="47" y="384"/>
                  </a:lnTo>
                  <a:lnTo>
                    <a:pt x="139" y="384"/>
                  </a:lnTo>
                  <a:lnTo>
                    <a:pt x="151" y="187"/>
                  </a:lnTo>
                  <a:cubicBezTo>
                    <a:pt x="170" y="187"/>
                    <a:pt x="186" y="171"/>
                    <a:pt x="186" y="152"/>
                  </a:cubicBezTo>
                  <a:lnTo>
                    <a:pt x="186" y="39"/>
                  </a:lnTo>
                  <a:cubicBezTo>
                    <a:pt x="186" y="20"/>
                    <a:pt x="165" y="0"/>
                    <a:pt x="146" y="0"/>
                  </a:cubicBezTo>
                  <a:lnTo>
                    <a:pt x="40" y="0"/>
                  </a:lnTo>
                  <a:cubicBezTo>
                    <a:pt x="21" y="0"/>
                    <a:pt x="0" y="20"/>
                    <a:pt x="0" y="39"/>
                  </a:cubicBezTo>
                  <a:lnTo>
                    <a:pt x="0" y="152"/>
                  </a:lnTo>
                  <a:cubicBezTo>
                    <a:pt x="0" y="171"/>
                    <a:pt x="16" y="187"/>
                    <a:pt x="35" y="18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66" name="Gerrymandering"/>
            <p:cNvSpPr>
              <a:spLocks/>
            </p:cNvSpPr>
            <p:nvPr>
              <p:custDataLst>
                <p:tags r:id="rId54"/>
              </p:custDataLst>
            </p:nvPr>
          </p:nvSpPr>
          <p:spPr bwMode="auto">
            <a:xfrm>
              <a:off x="322" y="261"/>
              <a:ext cx="16" cy="14"/>
            </a:xfrm>
            <a:custGeom>
              <a:avLst/>
              <a:gdLst>
                <a:gd name="T0" fmla="*/ 42 w 42"/>
                <a:gd name="T1" fmla="*/ 2 h 39"/>
                <a:gd name="T2" fmla="*/ 6 w 42"/>
                <a:gd name="T3" fmla="*/ 0 h 39"/>
                <a:gd name="T4" fmla="*/ 2 w 42"/>
                <a:gd name="T5" fmla="*/ 0 h 39"/>
                <a:gd name="T6" fmla="*/ 1 w 42"/>
                <a:gd name="T7" fmla="*/ 12 h 39"/>
                <a:gd name="T8" fmla="*/ 0 w 42"/>
                <a:gd name="T9" fmla="*/ 37 h 39"/>
                <a:gd name="T10" fmla="*/ 4 w 42"/>
                <a:gd name="T11" fmla="*/ 37 h 39"/>
                <a:gd name="T12" fmla="*/ 41 w 42"/>
                <a:gd name="T13" fmla="*/ 39 h 39"/>
                <a:gd name="T14" fmla="*/ 42 w 42"/>
                <a:gd name="T15" fmla="*/ 22 h 39"/>
                <a:gd name="T16" fmla="*/ 42 w 42"/>
                <a:gd name="T17"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9">
                  <a:moveTo>
                    <a:pt x="42" y="2"/>
                  </a:moveTo>
                  <a:cubicBezTo>
                    <a:pt x="28" y="1"/>
                    <a:pt x="16" y="1"/>
                    <a:pt x="6" y="0"/>
                  </a:cubicBezTo>
                  <a:lnTo>
                    <a:pt x="2" y="0"/>
                  </a:lnTo>
                  <a:lnTo>
                    <a:pt x="1" y="12"/>
                  </a:lnTo>
                  <a:lnTo>
                    <a:pt x="0" y="37"/>
                  </a:lnTo>
                  <a:lnTo>
                    <a:pt x="4" y="37"/>
                  </a:lnTo>
                  <a:cubicBezTo>
                    <a:pt x="14" y="38"/>
                    <a:pt x="27" y="38"/>
                    <a:pt x="41" y="39"/>
                  </a:cubicBezTo>
                  <a:lnTo>
                    <a:pt x="42" y="22"/>
                  </a:lnTo>
                  <a:lnTo>
                    <a:pt x="42" y="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fr-FR"/>
            </a:p>
          </p:txBody>
        </p:sp>
      </p:grpSp>
      <p:grpSp>
        <p:nvGrpSpPr>
          <p:cNvPr id="172" name="Protest4"/>
          <p:cNvGrpSpPr>
            <a:grpSpLocks noChangeAspect="1"/>
          </p:cNvGrpSpPr>
          <p:nvPr>
            <p:custDataLst>
              <p:tags r:id="rId3"/>
            </p:custDataLst>
          </p:nvPr>
        </p:nvGrpSpPr>
        <p:grpSpPr bwMode="auto">
          <a:xfrm>
            <a:off x="5582564" y="4390568"/>
            <a:ext cx="1026871" cy="497114"/>
            <a:chOff x="391" y="973"/>
            <a:chExt cx="6732" cy="3259"/>
          </a:xfrm>
          <a:solidFill>
            <a:schemeClr val="accent3">
              <a:lumMod val="75000"/>
            </a:schemeClr>
          </a:solidFill>
        </p:grpSpPr>
        <p:sp>
          <p:nvSpPr>
            <p:cNvPr id="173" name="Freeform 189"/>
            <p:cNvSpPr>
              <a:spLocks noEditPoints="1"/>
            </p:cNvSpPr>
            <p:nvPr/>
          </p:nvSpPr>
          <p:spPr bwMode="auto">
            <a:xfrm>
              <a:off x="739" y="2158"/>
              <a:ext cx="6384" cy="2029"/>
            </a:xfrm>
            <a:custGeom>
              <a:avLst/>
              <a:gdLst>
                <a:gd name="T0" fmla="*/ 11343 w 23366"/>
                <a:gd name="T1" fmla="*/ 6486 h 7413"/>
                <a:gd name="T2" fmla="*/ 10739 w 23366"/>
                <a:gd name="T3" fmla="*/ 2740 h 7413"/>
                <a:gd name="T4" fmla="*/ 11034 w 23366"/>
                <a:gd name="T5" fmla="*/ 2518 h 7413"/>
                <a:gd name="T6" fmla="*/ 11953 w 23366"/>
                <a:gd name="T7" fmla="*/ 812 h 7413"/>
                <a:gd name="T8" fmla="*/ 12253 w 23366"/>
                <a:gd name="T9" fmla="*/ 4302 h 7413"/>
                <a:gd name="T10" fmla="*/ 12880 w 23366"/>
                <a:gd name="T11" fmla="*/ 1120 h 7413"/>
                <a:gd name="T12" fmla="*/ 13330 w 23366"/>
                <a:gd name="T13" fmla="*/ 1285 h 7413"/>
                <a:gd name="T14" fmla="*/ 14977 w 23366"/>
                <a:gd name="T15" fmla="*/ 1055 h 7413"/>
                <a:gd name="T16" fmla="*/ 15402 w 23366"/>
                <a:gd name="T17" fmla="*/ 4357 h 7413"/>
                <a:gd name="T18" fmla="*/ 15260 w 23366"/>
                <a:gd name="T19" fmla="*/ 7124 h 7413"/>
                <a:gd name="T20" fmla="*/ 14699 w 23366"/>
                <a:gd name="T21" fmla="*/ 5542 h 7413"/>
                <a:gd name="T22" fmla="*/ 13696 w 23366"/>
                <a:gd name="T23" fmla="*/ 6789 h 7413"/>
                <a:gd name="T24" fmla="*/ 13889 w 23366"/>
                <a:gd name="T25" fmla="*/ 3591 h 7413"/>
                <a:gd name="T26" fmla="*/ 13344 w 23366"/>
                <a:gd name="T27" fmla="*/ 5433 h 7413"/>
                <a:gd name="T28" fmla="*/ 12866 w 23366"/>
                <a:gd name="T29" fmla="*/ 6230 h 7413"/>
                <a:gd name="T30" fmla="*/ 11965 w 23366"/>
                <a:gd name="T31" fmla="*/ 4455 h 7413"/>
                <a:gd name="T32" fmla="*/ 13681 w 23366"/>
                <a:gd name="T33" fmla="*/ 2503 h 7413"/>
                <a:gd name="T34" fmla="*/ 1445 w 23366"/>
                <a:gd name="T35" fmla="*/ 4899 h 7413"/>
                <a:gd name="T36" fmla="*/ 828 w 23366"/>
                <a:gd name="T37" fmla="*/ 7016 h 7413"/>
                <a:gd name="T38" fmla="*/ 488 w 23366"/>
                <a:gd name="T39" fmla="*/ 3312 h 7413"/>
                <a:gd name="T40" fmla="*/ 1094 w 23366"/>
                <a:gd name="T41" fmla="*/ 1081 h 7413"/>
                <a:gd name="T42" fmla="*/ 2072 w 23366"/>
                <a:gd name="T43" fmla="*/ 1248 h 7413"/>
                <a:gd name="T44" fmla="*/ 2491 w 23366"/>
                <a:gd name="T45" fmla="*/ 4548 h 7413"/>
                <a:gd name="T46" fmla="*/ 2226 w 23366"/>
                <a:gd name="T47" fmla="*/ 3366 h 7413"/>
                <a:gd name="T48" fmla="*/ 690 w 23366"/>
                <a:gd name="T49" fmla="*/ 2451 h 7413"/>
                <a:gd name="T50" fmla="*/ 6966 w 23366"/>
                <a:gd name="T51" fmla="*/ 6923 h 7413"/>
                <a:gd name="T52" fmla="*/ 7063 w 23366"/>
                <a:gd name="T53" fmla="*/ 3537 h 7413"/>
                <a:gd name="T54" fmla="*/ 6747 w 23366"/>
                <a:gd name="T55" fmla="*/ 5087 h 7413"/>
                <a:gd name="T56" fmla="*/ 5869 w 23366"/>
                <a:gd name="T57" fmla="*/ 6369 h 7413"/>
                <a:gd name="T58" fmla="*/ 5509 w 23366"/>
                <a:gd name="T59" fmla="*/ 2716 h 7413"/>
                <a:gd name="T60" fmla="*/ 5809 w 23366"/>
                <a:gd name="T61" fmla="*/ 319 h 7413"/>
                <a:gd name="T62" fmla="*/ 7065 w 23366"/>
                <a:gd name="T63" fmla="*/ 1971 h 7413"/>
                <a:gd name="T64" fmla="*/ 8086 w 23366"/>
                <a:gd name="T65" fmla="*/ 1374 h 7413"/>
                <a:gd name="T66" fmla="*/ 8733 w 23366"/>
                <a:gd name="T67" fmla="*/ 4055 h 7413"/>
                <a:gd name="T68" fmla="*/ 8999 w 23366"/>
                <a:gd name="T69" fmla="*/ 6934 h 7413"/>
                <a:gd name="T70" fmla="*/ 8452 w 23366"/>
                <a:gd name="T71" fmla="*/ 6560 h 7413"/>
                <a:gd name="T72" fmla="*/ 6712 w 23366"/>
                <a:gd name="T73" fmla="*/ 2571 h 7413"/>
                <a:gd name="T74" fmla="*/ 19603 w 23366"/>
                <a:gd name="T75" fmla="*/ 5715 h 7413"/>
                <a:gd name="T76" fmla="*/ 18447 w 23366"/>
                <a:gd name="T77" fmla="*/ 6817 h 7413"/>
                <a:gd name="T78" fmla="*/ 16973 w 23366"/>
                <a:gd name="T79" fmla="*/ 7000 h 7413"/>
                <a:gd name="T80" fmla="*/ 16763 w 23366"/>
                <a:gd name="T81" fmla="*/ 4333 h 7413"/>
                <a:gd name="T82" fmla="*/ 16455 w 23366"/>
                <a:gd name="T83" fmla="*/ 3121 h 7413"/>
                <a:gd name="T84" fmla="*/ 17401 w 23366"/>
                <a:gd name="T85" fmla="*/ 1735 h 7413"/>
                <a:gd name="T86" fmla="*/ 17933 w 23366"/>
                <a:gd name="T87" fmla="*/ 1231 h 7413"/>
                <a:gd name="T88" fmla="*/ 19066 w 23366"/>
                <a:gd name="T89" fmla="*/ 1176 h 7413"/>
                <a:gd name="T90" fmla="*/ 19778 w 23366"/>
                <a:gd name="T91" fmla="*/ 1292 h 7413"/>
                <a:gd name="T92" fmla="*/ 20871 w 23366"/>
                <a:gd name="T93" fmla="*/ 647 h 7413"/>
                <a:gd name="T94" fmla="*/ 21735 w 23366"/>
                <a:gd name="T95" fmla="*/ 1249 h 7413"/>
                <a:gd name="T96" fmla="*/ 23098 w 23366"/>
                <a:gd name="T97" fmla="*/ 3119 h 7413"/>
                <a:gd name="T98" fmla="*/ 23340 w 23366"/>
                <a:gd name="T99" fmla="*/ 6591 h 7413"/>
                <a:gd name="T100" fmla="*/ 22763 w 23366"/>
                <a:gd name="T101" fmla="*/ 6481 h 7413"/>
                <a:gd name="T102" fmla="*/ 21322 w 23366"/>
                <a:gd name="T103" fmla="*/ 7101 h 7413"/>
                <a:gd name="T104" fmla="*/ 21472 w 23366"/>
                <a:gd name="T105" fmla="*/ 3746 h 7413"/>
                <a:gd name="T106" fmla="*/ 21123 w 23366"/>
                <a:gd name="T107" fmla="*/ 5381 h 7413"/>
                <a:gd name="T108" fmla="*/ 20277 w 23366"/>
                <a:gd name="T109" fmla="*/ 7257 h 7413"/>
                <a:gd name="T110" fmla="*/ 18903 w 23366"/>
                <a:gd name="T111" fmla="*/ 6228 h 7413"/>
                <a:gd name="T112" fmla="*/ 18212 w 23366"/>
                <a:gd name="T113" fmla="*/ 3919 h 7413"/>
                <a:gd name="T114" fmla="*/ 19584 w 23366"/>
                <a:gd name="T115" fmla="*/ 4099 h 7413"/>
                <a:gd name="T116" fmla="*/ 19921 w 23366"/>
                <a:gd name="T117" fmla="*/ 2708 h 7413"/>
                <a:gd name="T118" fmla="*/ 18253 w 23366"/>
                <a:gd name="T119" fmla="*/ 3224 h 7413"/>
                <a:gd name="T120" fmla="*/ 21081 w 23366"/>
                <a:gd name="T121" fmla="*/ 2620 h 7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66" h="7413">
                  <a:moveTo>
                    <a:pt x="11098" y="7399"/>
                  </a:moveTo>
                  <a:cubicBezTo>
                    <a:pt x="11093" y="7394"/>
                    <a:pt x="11088" y="7379"/>
                    <a:pt x="11088" y="7366"/>
                  </a:cubicBezTo>
                  <a:cubicBezTo>
                    <a:pt x="11088" y="7341"/>
                    <a:pt x="11101" y="7334"/>
                    <a:pt x="11278" y="7252"/>
                  </a:cubicBezTo>
                  <a:cubicBezTo>
                    <a:pt x="11424" y="7185"/>
                    <a:pt x="11402" y="7166"/>
                    <a:pt x="11196" y="7179"/>
                  </a:cubicBezTo>
                  <a:cubicBezTo>
                    <a:pt x="10983" y="7193"/>
                    <a:pt x="10896" y="7175"/>
                    <a:pt x="10887" y="7114"/>
                  </a:cubicBezTo>
                  <a:cubicBezTo>
                    <a:pt x="10882" y="7080"/>
                    <a:pt x="10897" y="7066"/>
                    <a:pt x="10959" y="7047"/>
                  </a:cubicBezTo>
                  <a:cubicBezTo>
                    <a:pt x="11147" y="6989"/>
                    <a:pt x="11253" y="6918"/>
                    <a:pt x="11253" y="6848"/>
                  </a:cubicBezTo>
                  <a:cubicBezTo>
                    <a:pt x="11253" y="6814"/>
                    <a:pt x="11281" y="6767"/>
                    <a:pt x="11335" y="6715"/>
                  </a:cubicBezTo>
                  <a:cubicBezTo>
                    <a:pt x="11407" y="6645"/>
                    <a:pt x="11445" y="6554"/>
                    <a:pt x="11402" y="6553"/>
                  </a:cubicBezTo>
                  <a:cubicBezTo>
                    <a:pt x="11393" y="6553"/>
                    <a:pt x="11367" y="6523"/>
                    <a:pt x="11343" y="6486"/>
                  </a:cubicBezTo>
                  <a:cubicBezTo>
                    <a:pt x="11306" y="6431"/>
                    <a:pt x="11295" y="6366"/>
                    <a:pt x="11275" y="6101"/>
                  </a:cubicBezTo>
                  <a:cubicBezTo>
                    <a:pt x="11261" y="5926"/>
                    <a:pt x="11242" y="5720"/>
                    <a:pt x="11231" y="5643"/>
                  </a:cubicBezTo>
                  <a:cubicBezTo>
                    <a:pt x="11220" y="5566"/>
                    <a:pt x="11202" y="5400"/>
                    <a:pt x="11192" y="5273"/>
                  </a:cubicBezTo>
                  <a:cubicBezTo>
                    <a:pt x="11167" y="4976"/>
                    <a:pt x="11108" y="4407"/>
                    <a:pt x="11103" y="4404"/>
                  </a:cubicBezTo>
                  <a:cubicBezTo>
                    <a:pt x="10835" y="4256"/>
                    <a:pt x="10831" y="4247"/>
                    <a:pt x="10873" y="3906"/>
                  </a:cubicBezTo>
                  <a:cubicBezTo>
                    <a:pt x="10890" y="3762"/>
                    <a:pt x="10926" y="3521"/>
                    <a:pt x="10952" y="3371"/>
                  </a:cubicBezTo>
                  <a:cubicBezTo>
                    <a:pt x="10995" y="3118"/>
                    <a:pt x="10996" y="3097"/>
                    <a:pt x="10965" y="3068"/>
                  </a:cubicBezTo>
                  <a:cubicBezTo>
                    <a:pt x="10936" y="3042"/>
                    <a:pt x="10934" y="3020"/>
                    <a:pt x="10951" y="2924"/>
                  </a:cubicBezTo>
                  <a:cubicBezTo>
                    <a:pt x="10976" y="2786"/>
                    <a:pt x="10958" y="2760"/>
                    <a:pt x="10845" y="2767"/>
                  </a:cubicBezTo>
                  <a:cubicBezTo>
                    <a:pt x="10794" y="2770"/>
                    <a:pt x="10756" y="2760"/>
                    <a:pt x="10739" y="2740"/>
                  </a:cubicBezTo>
                  <a:cubicBezTo>
                    <a:pt x="10702" y="2695"/>
                    <a:pt x="10679" y="2701"/>
                    <a:pt x="10656" y="2762"/>
                  </a:cubicBezTo>
                  <a:cubicBezTo>
                    <a:pt x="10638" y="2808"/>
                    <a:pt x="10631" y="2812"/>
                    <a:pt x="10602" y="2788"/>
                  </a:cubicBezTo>
                  <a:cubicBezTo>
                    <a:pt x="10576" y="2766"/>
                    <a:pt x="10571" y="2733"/>
                    <a:pt x="10579" y="2622"/>
                  </a:cubicBezTo>
                  <a:lnTo>
                    <a:pt x="10589" y="2483"/>
                  </a:lnTo>
                  <a:lnTo>
                    <a:pt x="10520" y="2458"/>
                  </a:lnTo>
                  <a:cubicBezTo>
                    <a:pt x="10482" y="2444"/>
                    <a:pt x="10451" y="2421"/>
                    <a:pt x="10451" y="2407"/>
                  </a:cubicBezTo>
                  <a:cubicBezTo>
                    <a:pt x="10451" y="2387"/>
                    <a:pt x="10469" y="2388"/>
                    <a:pt x="10534" y="2411"/>
                  </a:cubicBezTo>
                  <a:cubicBezTo>
                    <a:pt x="10612" y="2438"/>
                    <a:pt x="10622" y="2437"/>
                    <a:pt x="10674" y="2399"/>
                  </a:cubicBezTo>
                  <a:cubicBezTo>
                    <a:pt x="10728" y="2359"/>
                    <a:pt x="10734" y="2359"/>
                    <a:pt x="10834" y="2391"/>
                  </a:cubicBezTo>
                  <a:cubicBezTo>
                    <a:pt x="10901" y="2413"/>
                    <a:pt x="10973" y="2458"/>
                    <a:pt x="11034" y="2518"/>
                  </a:cubicBezTo>
                  <a:cubicBezTo>
                    <a:pt x="11087" y="2569"/>
                    <a:pt x="11133" y="2608"/>
                    <a:pt x="11137" y="2603"/>
                  </a:cubicBezTo>
                  <a:cubicBezTo>
                    <a:pt x="11185" y="2548"/>
                    <a:pt x="11431" y="2002"/>
                    <a:pt x="11460" y="1888"/>
                  </a:cubicBezTo>
                  <a:cubicBezTo>
                    <a:pt x="11482" y="1804"/>
                    <a:pt x="11523" y="1696"/>
                    <a:pt x="11551" y="1647"/>
                  </a:cubicBezTo>
                  <a:cubicBezTo>
                    <a:pt x="11610" y="1547"/>
                    <a:pt x="11615" y="1516"/>
                    <a:pt x="11572" y="1516"/>
                  </a:cubicBezTo>
                  <a:cubicBezTo>
                    <a:pt x="11443" y="1516"/>
                    <a:pt x="11286" y="1327"/>
                    <a:pt x="11229" y="1102"/>
                  </a:cubicBezTo>
                  <a:cubicBezTo>
                    <a:pt x="11196" y="973"/>
                    <a:pt x="11196" y="949"/>
                    <a:pt x="11224" y="814"/>
                  </a:cubicBezTo>
                  <a:cubicBezTo>
                    <a:pt x="11263" y="628"/>
                    <a:pt x="11277" y="601"/>
                    <a:pt x="11376" y="539"/>
                  </a:cubicBezTo>
                  <a:cubicBezTo>
                    <a:pt x="11500" y="461"/>
                    <a:pt x="11604" y="444"/>
                    <a:pt x="11698" y="488"/>
                  </a:cubicBezTo>
                  <a:cubicBezTo>
                    <a:pt x="11809" y="538"/>
                    <a:pt x="11864" y="598"/>
                    <a:pt x="11890" y="694"/>
                  </a:cubicBezTo>
                  <a:cubicBezTo>
                    <a:pt x="11903" y="740"/>
                    <a:pt x="11931" y="793"/>
                    <a:pt x="11953" y="812"/>
                  </a:cubicBezTo>
                  <a:cubicBezTo>
                    <a:pt x="11999" y="851"/>
                    <a:pt x="12005" y="954"/>
                    <a:pt x="11971" y="1090"/>
                  </a:cubicBezTo>
                  <a:cubicBezTo>
                    <a:pt x="11942" y="1207"/>
                    <a:pt x="11981" y="1330"/>
                    <a:pt x="12060" y="1368"/>
                  </a:cubicBezTo>
                  <a:cubicBezTo>
                    <a:pt x="12091" y="1382"/>
                    <a:pt x="12135" y="1431"/>
                    <a:pt x="12158" y="1476"/>
                  </a:cubicBezTo>
                  <a:cubicBezTo>
                    <a:pt x="12181" y="1521"/>
                    <a:pt x="12219" y="1569"/>
                    <a:pt x="12242" y="1583"/>
                  </a:cubicBezTo>
                  <a:cubicBezTo>
                    <a:pt x="12298" y="1616"/>
                    <a:pt x="12373" y="1766"/>
                    <a:pt x="12402" y="1902"/>
                  </a:cubicBezTo>
                  <a:cubicBezTo>
                    <a:pt x="12437" y="2071"/>
                    <a:pt x="12429" y="2346"/>
                    <a:pt x="12382" y="2574"/>
                  </a:cubicBezTo>
                  <a:cubicBezTo>
                    <a:pt x="12358" y="2688"/>
                    <a:pt x="12325" y="2850"/>
                    <a:pt x="12307" y="2934"/>
                  </a:cubicBezTo>
                  <a:cubicBezTo>
                    <a:pt x="12290" y="3019"/>
                    <a:pt x="12253" y="3177"/>
                    <a:pt x="12226" y="3284"/>
                  </a:cubicBezTo>
                  <a:cubicBezTo>
                    <a:pt x="12165" y="3522"/>
                    <a:pt x="12162" y="3814"/>
                    <a:pt x="12216" y="4106"/>
                  </a:cubicBezTo>
                  <a:lnTo>
                    <a:pt x="12253" y="4302"/>
                  </a:lnTo>
                  <a:lnTo>
                    <a:pt x="12277" y="4137"/>
                  </a:lnTo>
                  <a:cubicBezTo>
                    <a:pt x="12290" y="4047"/>
                    <a:pt x="12339" y="3795"/>
                    <a:pt x="12387" y="3577"/>
                  </a:cubicBezTo>
                  <a:lnTo>
                    <a:pt x="12473" y="3181"/>
                  </a:lnTo>
                  <a:lnTo>
                    <a:pt x="12432" y="3124"/>
                  </a:lnTo>
                  <a:cubicBezTo>
                    <a:pt x="12357" y="3023"/>
                    <a:pt x="12358" y="2977"/>
                    <a:pt x="12436" y="2859"/>
                  </a:cubicBezTo>
                  <a:cubicBezTo>
                    <a:pt x="12546" y="2694"/>
                    <a:pt x="12557" y="2592"/>
                    <a:pt x="12506" y="2219"/>
                  </a:cubicBezTo>
                  <a:cubicBezTo>
                    <a:pt x="12463" y="1914"/>
                    <a:pt x="12516" y="1718"/>
                    <a:pt x="12667" y="1620"/>
                  </a:cubicBezTo>
                  <a:cubicBezTo>
                    <a:pt x="12709" y="1593"/>
                    <a:pt x="12779" y="1547"/>
                    <a:pt x="12822" y="1519"/>
                  </a:cubicBezTo>
                  <a:cubicBezTo>
                    <a:pt x="12916" y="1457"/>
                    <a:pt x="12959" y="1380"/>
                    <a:pt x="12959" y="1275"/>
                  </a:cubicBezTo>
                  <a:cubicBezTo>
                    <a:pt x="12959" y="1211"/>
                    <a:pt x="12945" y="1183"/>
                    <a:pt x="12880" y="1120"/>
                  </a:cubicBezTo>
                  <a:cubicBezTo>
                    <a:pt x="12836" y="1077"/>
                    <a:pt x="12789" y="1043"/>
                    <a:pt x="12776" y="1043"/>
                  </a:cubicBezTo>
                  <a:cubicBezTo>
                    <a:pt x="12763" y="1043"/>
                    <a:pt x="12729" y="1020"/>
                    <a:pt x="12701" y="992"/>
                  </a:cubicBezTo>
                  <a:cubicBezTo>
                    <a:pt x="12663" y="954"/>
                    <a:pt x="12653" y="928"/>
                    <a:pt x="12663" y="889"/>
                  </a:cubicBezTo>
                  <a:cubicBezTo>
                    <a:pt x="12670" y="861"/>
                    <a:pt x="12666" y="810"/>
                    <a:pt x="12654" y="776"/>
                  </a:cubicBezTo>
                  <a:cubicBezTo>
                    <a:pt x="12623" y="687"/>
                    <a:pt x="12671" y="517"/>
                    <a:pt x="12746" y="449"/>
                  </a:cubicBezTo>
                  <a:cubicBezTo>
                    <a:pt x="12916" y="294"/>
                    <a:pt x="13028" y="241"/>
                    <a:pt x="13184" y="241"/>
                  </a:cubicBezTo>
                  <a:cubicBezTo>
                    <a:pt x="13285" y="241"/>
                    <a:pt x="13346" y="272"/>
                    <a:pt x="13434" y="368"/>
                  </a:cubicBezTo>
                  <a:cubicBezTo>
                    <a:pt x="13488" y="427"/>
                    <a:pt x="13556" y="665"/>
                    <a:pt x="13556" y="797"/>
                  </a:cubicBezTo>
                  <a:cubicBezTo>
                    <a:pt x="13556" y="893"/>
                    <a:pt x="13481" y="1018"/>
                    <a:pt x="13380" y="1089"/>
                  </a:cubicBezTo>
                  <a:cubicBezTo>
                    <a:pt x="13277" y="1161"/>
                    <a:pt x="13270" y="1188"/>
                    <a:pt x="13330" y="1285"/>
                  </a:cubicBezTo>
                  <a:cubicBezTo>
                    <a:pt x="13374" y="1358"/>
                    <a:pt x="13496" y="1421"/>
                    <a:pt x="13662" y="1457"/>
                  </a:cubicBezTo>
                  <a:cubicBezTo>
                    <a:pt x="13791" y="1484"/>
                    <a:pt x="13853" y="1537"/>
                    <a:pt x="13897" y="1655"/>
                  </a:cubicBezTo>
                  <a:cubicBezTo>
                    <a:pt x="13917" y="1708"/>
                    <a:pt x="13936" y="1756"/>
                    <a:pt x="13939" y="1760"/>
                  </a:cubicBezTo>
                  <a:cubicBezTo>
                    <a:pt x="13945" y="1767"/>
                    <a:pt x="14204" y="1610"/>
                    <a:pt x="14284" y="1551"/>
                  </a:cubicBezTo>
                  <a:cubicBezTo>
                    <a:pt x="14322" y="1523"/>
                    <a:pt x="14321" y="1519"/>
                    <a:pt x="14258" y="1441"/>
                  </a:cubicBezTo>
                  <a:cubicBezTo>
                    <a:pt x="14157" y="1315"/>
                    <a:pt x="14115" y="971"/>
                    <a:pt x="14181" y="814"/>
                  </a:cubicBezTo>
                  <a:cubicBezTo>
                    <a:pt x="14246" y="661"/>
                    <a:pt x="14422" y="549"/>
                    <a:pt x="14599" y="549"/>
                  </a:cubicBezTo>
                  <a:cubicBezTo>
                    <a:pt x="14679" y="549"/>
                    <a:pt x="14712" y="561"/>
                    <a:pt x="14775" y="613"/>
                  </a:cubicBezTo>
                  <a:cubicBezTo>
                    <a:pt x="14867" y="689"/>
                    <a:pt x="14931" y="812"/>
                    <a:pt x="14948" y="946"/>
                  </a:cubicBezTo>
                  <a:cubicBezTo>
                    <a:pt x="14954" y="1000"/>
                    <a:pt x="14968" y="1049"/>
                    <a:pt x="14977" y="1055"/>
                  </a:cubicBezTo>
                  <a:cubicBezTo>
                    <a:pt x="15012" y="1076"/>
                    <a:pt x="14994" y="1169"/>
                    <a:pt x="14933" y="1277"/>
                  </a:cubicBezTo>
                  <a:cubicBezTo>
                    <a:pt x="14877" y="1376"/>
                    <a:pt x="14868" y="1454"/>
                    <a:pt x="14912" y="1454"/>
                  </a:cubicBezTo>
                  <a:cubicBezTo>
                    <a:pt x="14920" y="1454"/>
                    <a:pt x="14949" y="1473"/>
                    <a:pt x="14975" y="1496"/>
                  </a:cubicBezTo>
                  <a:cubicBezTo>
                    <a:pt x="15002" y="1519"/>
                    <a:pt x="15102" y="1590"/>
                    <a:pt x="15197" y="1655"/>
                  </a:cubicBezTo>
                  <a:cubicBezTo>
                    <a:pt x="15293" y="1719"/>
                    <a:pt x="15395" y="1795"/>
                    <a:pt x="15424" y="1825"/>
                  </a:cubicBezTo>
                  <a:cubicBezTo>
                    <a:pt x="15628" y="2029"/>
                    <a:pt x="15746" y="2381"/>
                    <a:pt x="15764" y="2839"/>
                  </a:cubicBezTo>
                  <a:cubicBezTo>
                    <a:pt x="15775" y="3117"/>
                    <a:pt x="15773" y="3123"/>
                    <a:pt x="15605" y="3298"/>
                  </a:cubicBezTo>
                  <a:lnTo>
                    <a:pt x="15502" y="3405"/>
                  </a:lnTo>
                  <a:lnTo>
                    <a:pt x="15486" y="3638"/>
                  </a:lnTo>
                  <a:cubicBezTo>
                    <a:pt x="15461" y="3988"/>
                    <a:pt x="15426" y="4295"/>
                    <a:pt x="15402" y="4357"/>
                  </a:cubicBezTo>
                  <a:cubicBezTo>
                    <a:pt x="15388" y="4395"/>
                    <a:pt x="15354" y="4424"/>
                    <a:pt x="15296" y="4446"/>
                  </a:cubicBezTo>
                  <a:cubicBezTo>
                    <a:pt x="15216" y="4476"/>
                    <a:pt x="15207" y="4488"/>
                    <a:pt x="15164" y="4616"/>
                  </a:cubicBezTo>
                  <a:cubicBezTo>
                    <a:pt x="15097" y="4815"/>
                    <a:pt x="15091" y="4903"/>
                    <a:pt x="15137" y="5001"/>
                  </a:cubicBezTo>
                  <a:cubicBezTo>
                    <a:pt x="15158" y="5046"/>
                    <a:pt x="15226" y="5190"/>
                    <a:pt x="15289" y="5320"/>
                  </a:cubicBezTo>
                  <a:cubicBezTo>
                    <a:pt x="15473" y="5705"/>
                    <a:pt x="15510" y="5791"/>
                    <a:pt x="15601" y="6050"/>
                  </a:cubicBezTo>
                  <a:cubicBezTo>
                    <a:pt x="15650" y="6185"/>
                    <a:pt x="15718" y="6369"/>
                    <a:pt x="15754" y="6459"/>
                  </a:cubicBezTo>
                  <a:cubicBezTo>
                    <a:pt x="15811" y="6600"/>
                    <a:pt x="15816" y="6626"/>
                    <a:pt x="15790" y="6651"/>
                  </a:cubicBezTo>
                  <a:cubicBezTo>
                    <a:pt x="15765" y="6676"/>
                    <a:pt x="15766" y="6697"/>
                    <a:pt x="15800" y="6806"/>
                  </a:cubicBezTo>
                  <a:cubicBezTo>
                    <a:pt x="15822" y="6875"/>
                    <a:pt x="15835" y="6942"/>
                    <a:pt x="15830" y="6955"/>
                  </a:cubicBezTo>
                  <a:cubicBezTo>
                    <a:pt x="15816" y="6992"/>
                    <a:pt x="15409" y="7113"/>
                    <a:pt x="15260" y="7124"/>
                  </a:cubicBezTo>
                  <a:cubicBezTo>
                    <a:pt x="15101" y="7136"/>
                    <a:pt x="15067" y="7110"/>
                    <a:pt x="15150" y="7041"/>
                  </a:cubicBezTo>
                  <a:cubicBezTo>
                    <a:pt x="15268" y="6944"/>
                    <a:pt x="15304" y="6897"/>
                    <a:pt x="15292" y="6857"/>
                  </a:cubicBezTo>
                  <a:cubicBezTo>
                    <a:pt x="15285" y="6836"/>
                    <a:pt x="15295" y="6795"/>
                    <a:pt x="15315" y="6765"/>
                  </a:cubicBezTo>
                  <a:cubicBezTo>
                    <a:pt x="15348" y="6714"/>
                    <a:pt x="15348" y="6710"/>
                    <a:pt x="15308" y="6679"/>
                  </a:cubicBezTo>
                  <a:cubicBezTo>
                    <a:pt x="15260" y="6641"/>
                    <a:pt x="15219" y="6563"/>
                    <a:pt x="15157" y="6396"/>
                  </a:cubicBezTo>
                  <a:cubicBezTo>
                    <a:pt x="15133" y="6330"/>
                    <a:pt x="15105" y="6267"/>
                    <a:pt x="15095" y="6256"/>
                  </a:cubicBezTo>
                  <a:cubicBezTo>
                    <a:pt x="15085" y="6245"/>
                    <a:pt x="15077" y="6222"/>
                    <a:pt x="15077" y="6205"/>
                  </a:cubicBezTo>
                  <a:cubicBezTo>
                    <a:pt x="15077" y="6187"/>
                    <a:pt x="14999" y="6017"/>
                    <a:pt x="14904" y="5826"/>
                  </a:cubicBezTo>
                  <a:lnTo>
                    <a:pt x="14731" y="5480"/>
                  </a:lnTo>
                  <a:lnTo>
                    <a:pt x="14699" y="5542"/>
                  </a:lnTo>
                  <a:cubicBezTo>
                    <a:pt x="14632" y="5672"/>
                    <a:pt x="14485" y="6077"/>
                    <a:pt x="14441" y="6255"/>
                  </a:cubicBezTo>
                  <a:cubicBezTo>
                    <a:pt x="14290" y="6863"/>
                    <a:pt x="14275" y="6913"/>
                    <a:pt x="14223" y="6955"/>
                  </a:cubicBezTo>
                  <a:cubicBezTo>
                    <a:pt x="14185" y="6987"/>
                    <a:pt x="14172" y="7017"/>
                    <a:pt x="14172" y="7078"/>
                  </a:cubicBezTo>
                  <a:cubicBezTo>
                    <a:pt x="14172" y="7185"/>
                    <a:pt x="14157" y="7205"/>
                    <a:pt x="14059" y="7230"/>
                  </a:cubicBezTo>
                  <a:cubicBezTo>
                    <a:pt x="14014" y="7241"/>
                    <a:pt x="13922" y="7265"/>
                    <a:pt x="13854" y="7282"/>
                  </a:cubicBezTo>
                  <a:cubicBezTo>
                    <a:pt x="13739" y="7312"/>
                    <a:pt x="13553" y="7319"/>
                    <a:pt x="13468" y="7298"/>
                  </a:cubicBezTo>
                  <a:cubicBezTo>
                    <a:pt x="13393" y="7279"/>
                    <a:pt x="13436" y="7220"/>
                    <a:pt x="13586" y="7134"/>
                  </a:cubicBezTo>
                  <a:cubicBezTo>
                    <a:pt x="13733" y="7051"/>
                    <a:pt x="13819" y="6965"/>
                    <a:pt x="13756" y="6965"/>
                  </a:cubicBezTo>
                  <a:cubicBezTo>
                    <a:pt x="13740" y="6965"/>
                    <a:pt x="13712" y="6953"/>
                    <a:pt x="13692" y="6938"/>
                  </a:cubicBezTo>
                  <a:cubicBezTo>
                    <a:pt x="13657" y="6913"/>
                    <a:pt x="13657" y="6906"/>
                    <a:pt x="13696" y="6789"/>
                  </a:cubicBezTo>
                  <a:cubicBezTo>
                    <a:pt x="13741" y="6655"/>
                    <a:pt x="13791" y="6457"/>
                    <a:pt x="13822" y="6296"/>
                  </a:cubicBezTo>
                  <a:cubicBezTo>
                    <a:pt x="13833" y="6240"/>
                    <a:pt x="13861" y="6106"/>
                    <a:pt x="13884" y="5998"/>
                  </a:cubicBezTo>
                  <a:cubicBezTo>
                    <a:pt x="13908" y="5891"/>
                    <a:pt x="13936" y="5752"/>
                    <a:pt x="13948" y="5690"/>
                  </a:cubicBezTo>
                  <a:cubicBezTo>
                    <a:pt x="13987" y="5483"/>
                    <a:pt x="14032" y="5312"/>
                    <a:pt x="14121" y="5032"/>
                  </a:cubicBezTo>
                  <a:cubicBezTo>
                    <a:pt x="14169" y="4879"/>
                    <a:pt x="14215" y="4715"/>
                    <a:pt x="14223" y="4667"/>
                  </a:cubicBezTo>
                  <a:lnTo>
                    <a:pt x="14238" y="4579"/>
                  </a:lnTo>
                  <a:lnTo>
                    <a:pt x="14154" y="4579"/>
                  </a:lnTo>
                  <a:cubicBezTo>
                    <a:pt x="14058" y="4579"/>
                    <a:pt x="14059" y="4581"/>
                    <a:pt x="14040" y="4333"/>
                  </a:cubicBezTo>
                  <a:cubicBezTo>
                    <a:pt x="14028" y="4184"/>
                    <a:pt x="13973" y="3628"/>
                    <a:pt x="13969" y="3619"/>
                  </a:cubicBezTo>
                  <a:cubicBezTo>
                    <a:pt x="13968" y="3617"/>
                    <a:pt x="13932" y="3604"/>
                    <a:pt x="13889" y="3591"/>
                  </a:cubicBezTo>
                  <a:cubicBezTo>
                    <a:pt x="13739" y="3546"/>
                    <a:pt x="13718" y="3516"/>
                    <a:pt x="13694" y="3313"/>
                  </a:cubicBezTo>
                  <a:cubicBezTo>
                    <a:pt x="13682" y="3212"/>
                    <a:pt x="13671" y="3127"/>
                    <a:pt x="13669" y="3124"/>
                  </a:cubicBezTo>
                  <a:cubicBezTo>
                    <a:pt x="13666" y="3121"/>
                    <a:pt x="13650" y="3124"/>
                    <a:pt x="13632" y="3131"/>
                  </a:cubicBezTo>
                  <a:cubicBezTo>
                    <a:pt x="13607" y="3140"/>
                    <a:pt x="13604" y="3156"/>
                    <a:pt x="13618" y="3198"/>
                  </a:cubicBezTo>
                  <a:cubicBezTo>
                    <a:pt x="13639" y="3259"/>
                    <a:pt x="13693" y="3711"/>
                    <a:pt x="13721" y="4045"/>
                  </a:cubicBezTo>
                  <a:cubicBezTo>
                    <a:pt x="13730" y="4164"/>
                    <a:pt x="13743" y="4290"/>
                    <a:pt x="13749" y="4324"/>
                  </a:cubicBezTo>
                  <a:cubicBezTo>
                    <a:pt x="13763" y="4402"/>
                    <a:pt x="13804" y="5202"/>
                    <a:pt x="13794" y="5211"/>
                  </a:cubicBezTo>
                  <a:cubicBezTo>
                    <a:pt x="13785" y="5220"/>
                    <a:pt x="13570" y="5272"/>
                    <a:pt x="13453" y="5294"/>
                  </a:cubicBezTo>
                  <a:lnTo>
                    <a:pt x="13360" y="5311"/>
                  </a:lnTo>
                  <a:lnTo>
                    <a:pt x="13344" y="5433"/>
                  </a:lnTo>
                  <a:cubicBezTo>
                    <a:pt x="13323" y="5593"/>
                    <a:pt x="13276" y="5882"/>
                    <a:pt x="13236" y="6101"/>
                  </a:cubicBezTo>
                  <a:cubicBezTo>
                    <a:pt x="13190" y="6354"/>
                    <a:pt x="13208" y="6468"/>
                    <a:pt x="13312" y="6579"/>
                  </a:cubicBezTo>
                  <a:cubicBezTo>
                    <a:pt x="13417" y="6690"/>
                    <a:pt x="13459" y="6770"/>
                    <a:pt x="13441" y="6824"/>
                  </a:cubicBezTo>
                  <a:cubicBezTo>
                    <a:pt x="13429" y="6864"/>
                    <a:pt x="13417" y="6866"/>
                    <a:pt x="13299" y="6855"/>
                  </a:cubicBezTo>
                  <a:lnTo>
                    <a:pt x="13171" y="6843"/>
                  </a:lnTo>
                  <a:lnTo>
                    <a:pt x="13146" y="6925"/>
                  </a:lnTo>
                  <a:cubicBezTo>
                    <a:pt x="13109" y="7049"/>
                    <a:pt x="13011" y="7150"/>
                    <a:pt x="12928" y="7150"/>
                  </a:cubicBezTo>
                  <a:cubicBezTo>
                    <a:pt x="12869" y="7150"/>
                    <a:pt x="12858" y="7141"/>
                    <a:pt x="12846" y="7088"/>
                  </a:cubicBezTo>
                  <a:cubicBezTo>
                    <a:pt x="12832" y="7021"/>
                    <a:pt x="12843" y="6944"/>
                    <a:pt x="12889" y="6804"/>
                  </a:cubicBezTo>
                  <a:cubicBezTo>
                    <a:pt x="12932" y="6675"/>
                    <a:pt x="12925" y="6502"/>
                    <a:pt x="12866" y="6230"/>
                  </a:cubicBezTo>
                  <a:cubicBezTo>
                    <a:pt x="12810" y="5968"/>
                    <a:pt x="12759" y="5664"/>
                    <a:pt x="12741" y="5484"/>
                  </a:cubicBezTo>
                  <a:cubicBezTo>
                    <a:pt x="12735" y="5422"/>
                    <a:pt x="12727" y="5369"/>
                    <a:pt x="12724" y="5365"/>
                  </a:cubicBezTo>
                  <a:cubicBezTo>
                    <a:pt x="12721" y="5362"/>
                    <a:pt x="12638" y="5346"/>
                    <a:pt x="12540" y="5328"/>
                  </a:cubicBezTo>
                  <a:cubicBezTo>
                    <a:pt x="12441" y="5311"/>
                    <a:pt x="12327" y="5286"/>
                    <a:pt x="12285" y="5272"/>
                  </a:cubicBezTo>
                  <a:lnTo>
                    <a:pt x="12209" y="5247"/>
                  </a:lnTo>
                  <a:lnTo>
                    <a:pt x="12209" y="5052"/>
                  </a:lnTo>
                  <a:cubicBezTo>
                    <a:pt x="12209" y="4945"/>
                    <a:pt x="12217" y="4757"/>
                    <a:pt x="12226" y="4636"/>
                  </a:cubicBezTo>
                  <a:lnTo>
                    <a:pt x="12244" y="4414"/>
                  </a:lnTo>
                  <a:lnTo>
                    <a:pt x="12167" y="4427"/>
                  </a:lnTo>
                  <a:cubicBezTo>
                    <a:pt x="12086" y="4439"/>
                    <a:pt x="11994" y="4452"/>
                    <a:pt x="11965" y="4455"/>
                  </a:cubicBezTo>
                  <a:cubicBezTo>
                    <a:pt x="11920" y="4458"/>
                    <a:pt x="11981" y="5224"/>
                    <a:pt x="12052" y="5546"/>
                  </a:cubicBezTo>
                  <a:cubicBezTo>
                    <a:pt x="12089" y="5709"/>
                    <a:pt x="12099" y="6041"/>
                    <a:pt x="12073" y="6193"/>
                  </a:cubicBezTo>
                  <a:cubicBezTo>
                    <a:pt x="12059" y="6273"/>
                    <a:pt x="12045" y="6513"/>
                    <a:pt x="12042" y="6728"/>
                  </a:cubicBezTo>
                  <a:cubicBezTo>
                    <a:pt x="12036" y="7092"/>
                    <a:pt x="12033" y="7121"/>
                    <a:pt x="11994" y="7153"/>
                  </a:cubicBezTo>
                  <a:cubicBezTo>
                    <a:pt x="11966" y="7176"/>
                    <a:pt x="11952" y="7211"/>
                    <a:pt x="11952" y="7260"/>
                  </a:cubicBezTo>
                  <a:cubicBezTo>
                    <a:pt x="11952" y="7350"/>
                    <a:pt x="11923" y="7368"/>
                    <a:pt x="11742" y="7386"/>
                  </a:cubicBezTo>
                  <a:cubicBezTo>
                    <a:pt x="11575" y="7403"/>
                    <a:pt x="11111" y="7413"/>
                    <a:pt x="11098" y="7399"/>
                  </a:cubicBezTo>
                  <a:close/>
                  <a:moveTo>
                    <a:pt x="13714" y="2521"/>
                  </a:moveTo>
                  <a:lnTo>
                    <a:pt x="13719" y="2369"/>
                  </a:lnTo>
                  <a:lnTo>
                    <a:pt x="13681" y="2503"/>
                  </a:lnTo>
                  <a:cubicBezTo>
                    <a:pt x="13660" y="2576"/>
                    <a:pt x="13636" y="2653"/>
                    <a:pt x="13628" y="2672"/>
                  </a:cubicBezTo>
                  <a:cubicBezTo>
                    <a:pt x="13615" y="2703"/>
                    <a:pt x="13620" y="2706"/>
                    <a:pt x="13661" y="2691"/>
                  </a:cubicBezTo>
                  <a:cubicBezTo>
                    <a:pt x="13706" y="2674"/>
                    <a:pt x="13710" y="2660"/>
                    <a:pt x="13714" y="2521"/>
                  </a:cubicBezTo>
                  <a:close/>
                  <a:moveTo>
                    <a:pt x="2092" y="7320"/>
                  </a:moveTo>
                  <a:cubicBezTo>
                    <a:pt x="1944" y="7307"/>
                    <a:pt x="1720" y="7250"/>
                    <a:pt x="1654" y="7210"/>
                  </a:cubicBezTo>
                  <a:cubicBezTo>
                    <a:pt x="1592" y="7173"/>
                    <a:pt x="1589" y="7164"/>
                    <a:pt x="1589" y="7050"/>
                  </a:cubicBezTo>
                  <a:cubicBezTo>
                    <a:pt x="1589" y="6957"/>
                    <a:pt x="1580" y="6922"/>
                    <a:pt x="1552" y="6900"/>
                  </a:cubicBezTo>
                  <a:cubicBezTo>
                    <a:pt x="1517" y="6874"/>
                    <a:pt x="1516" y="6839"/>
                    <a:pt x="1533" y="6348"/>
                  </a:cubicBezTo>
                  <a:cubicBezTo>
                    <a:pt x="1561" y="5557"/>
                    <a:pt x="1554" y="5403"/>
                    <a:pt x="1473" y="5070"/>
                  </a:cubicBezTo>
                  <a:cubicBezTo>
                    <a:pt x="1457" y="5006"/>
                    <a:pt x="1445" y="4929"/>
                    <a:pt x="1445" y="4899"/>
                  </a:cubicBezTo>
                  <a:cubicBezTo>
                    <a:pt x="1445" y="4869"/>
                    <a:pt x="1437" y="4849"/>
                    <a:pt x="1427" y="4855"/>
                  </a:cubicBezTo>
                  <a:cubicBezTo>
                    <a:pt x="1387" y="4880"/>
                    <a:pt x="1314" y="5396"/>
                    <a:pt x="1312" y="5669"/>
                  </a:cubicBezTo>
                  <a:cubicBezTo>
                    <a:pt x="1310" y="5933"/>
                    <a:pt x="1342" y="6804"/>
                    <a:pt x="1356" y="6857"/>
                  </a:cubicBezTo>
                  <a:cubicBezTo>
                    <a:pt x="1363" y="6886"/>
                    <a:pt x="1355" y="6919"/>
                    <a:pt x="1335" y="6940"/>
                  </a:cubicBezTo>
                  <a:cubicBezTo>
                    <a:pt x="1318" y="6959"/>
                    <a:pt x="1300" y="7020"/>
                    <a:pt x="1297" y="7076"/>
                  </a:cubicBezTo>
                  <a:lnTo>
                    <a:pt x="1290" y="7177"/>
                  </a:lnTo>
                  <a:lnTo>
                    <a:pt x="1105" y="7235"/>
                  </a:lnTo>
                  <a:cubicBezTo>
                    <a:pt x="905" y="7299"/>
                    <a:pt x="632" y="7330"/>
                    <a:pt x="581" y="7295"/>
                  </a:cubicBezTo>
                  <a:cubicBezTo>
                    <a:pt x="536" y="7265"/>
                    <a:pt x="575" y="7211"/>
                    <a:pt x="681" y="7156"/>
                  </a:cubicBezTo>
                  <a:cubicBezTo>
                    <a:pt x="802" y="7095"/>
                    <a:pt x="828" y="7070"/>
                    <a:pt x="828" y="7016"/>
                  </a:cubicBezTo>
                  <a:cubicBezTo>
                    <a:pt x="828" y="6990"/>
                    <a:pt x="842" y="6958"/>
                    <a:pt x="859" y="6944"/>
                  </a:cubicBezTo>
                  <a:cubicBezTo>
                    <a:pt x="904" y="6906"/>
                    <a:pt x="896" y="6876"/>
                    <a:pt x="834" y="6841"/>
                  </a:cubicBezTo>
                  <a:cubicBezTo>
                    <a:pt x="780" y="6811"/>
                    <a:pt x="778" y="6802"/>
                    <a:pt x="777" y="6645"/>
                  </a:cubicBezTo>
                  <a:cubicBezTo>
                    <a:pt x="776" y="6555"/>
                    <a:pt x="764" y="6380"/>
                    <a:pt x="750" y="6255"/>
                  </a:cubicBezTo>
                  <a:cubicBezTo>
                    <a:pt x="702" y="5822"/>
                    <a:pt x="690" y="5532"/>
                    <a:pt x="696" y="4893"/>
                  </a:cubicBezTo>
                  <a:lnTo>
                    <a:pt x="702" y="4250"/>
                  </a:lnTo>
                  <a:lnTo>
                    <a:pt x="606" y="4262"/>
                  </a:lnTo>
                  <a:cubicBezTo>
                    <a:pt x="461" y="4279"/>
                    <a:pt x="426" y="4244"/>
                    <a:pt x="430" y="4091"/>
                  </a:cubicBezTo>
                  <a:cubicBezTo>
                    <a:pt x="432" y="4024"/>
                    <a:pt x="458" y="3829"/>
                    <a:pt x="487" y="3657"/>
                  </a:cubicBezTo>
                  <a:cubicBezTo>
                    <a:pt x="540" y="3347"/>
                    <a:pt x="541" y="3292"/>
                    <a:pt x="488" y="3312"/>
                  </a:cubicBezTo>
                  <a:cubicBezTo>
                    <a:pt x="474" y="3318"/>
                    <a:pt x="447" y="3311"/>
                    <a:pt x="430" y="3298"/>
                  </a:cubicBezTo>
                  <a:cubicBezTo>
                    <a:pt x="389" y="3266"/>
                    <a:pt x="192" y="2920"/>
                    <a:pt x="118" y="2749"/>
                  </a:cubicBezTo>
                  <a:cubicBezTo>
                    <a:pt x="86" y="2676"/>
                    <a:pt x="51" y="2604"/>
                    <a:pt x="41" y="2591"/>
                  </a:cubicBezTo>
                  <a:cubicBezTo>
                    <a:pt x="0" y="2537"/>
                    <a:pt x="119" y="2167"/>
                    <a:pt x="305" y="1769"/>
                  </a:cubicBezTo>
                  <a:cubicBezTo>
                    <a:pt x="343" y="1688"/>
                    <a:pt x="388" y="1577"/>
                    <a:pt x="406" y="1522"/>
                  </a:cubicBezTo>
                  <a:cubicBezTo>
                    <a:pt x="425" y="1468"/>
                    <a:pt x="451" y="1408"/>
                    <a:pt x="465" y="1389"/>
                  </a:cubicBezTo>
                  <a:cubicBezTo>
                    <a:pt x="487" y="1360"/>
                    <a:pt x="699" y="1248"/>
                    <a:pt x="733" y="1248"/>
                  </a:cubicBezTo>
                  <a:cubicBezTo>
                    <a:pt x="739" y="1248"/>
                    <a:pt x="795" y="1225"/>
                    <a:pt x="857" y="1197"/>
                  </a:cubicBezTo>
                  <a:cubicBezTo>
                    <a:pt x="919" y="1169"/>
                    <a:pt x="974" y="1145"/>
                    <a:pt x="979" y="1145"/>
                  </a:cubicBezTo>
                  <a:cubicBezTo>
                    <a:pt x="985" y="1145"/>
                    <a:pt x="1036" y="1116"/>
                    <a:pt x="1094" y="1081"/>
                  </a:cubicBezTo>
                  <a:cubicBezTo>
                    <a:pt x="1192" y="1020"/>
                    <a:pt x="1198" y="1011"/>
                    <a:pt x="1198" y="929"/>
                  </a:cubicBezTo>
                  <a:cubicBezTo>
                    <a:pt x="1198" y="864"/>
                    <a:pt x="1183" y="824"/>
                    <a:pt x="1137" y="766"/>
                  </a:cubicBezTo>
                  <a:cubicBezTo>
                    <a:pt x="1051" y="658"/>
                    <a:pt x="1034" y="526"/>
                    <a:pt x="1092" y="417"/>
                  </a:cubicBezTo>
                  <a:cubicBezTo>
                    <a:pt x="1116" y="371"/>
                    <a:pt x="1136" y="322"/>
                    <a:pt x="1136" y="308"/>
                  </a:cubicBezTo>
                  <a:cubicBezTo>
                    <a:pt x="1136" y="259"/>
                    <a:pt x="1223" y="107"/>
                    <a:pt x="1271" y="70"/>
                  </a:cubicBezTo>
                  <a:cubicBezTo>
                    <a:pt x="1347" y="14"/>
                    <a:pt x="1569" y="0"/>
                    <a:pt x="1669" y="44"/>
                  </a:cubicBezTo>
                  <a:cubicBezTo>
                    <a:pt x="1834" y="119"/>
                    <a:pt x="1874" y="234"/>
                    <a:pt x="1855" y="576"/>
                  </a:cubicBezTo>
                  <a:cubicBezTo>
                    <a:pt x="1841" y="805"/>
                    <a:pt x="1837" y="824"/>
                    <a:pt x="1776" y="908"/>
                  </a:cubicBezTo>
                  <a:cubicBezTo>
                    <a:pt x="1700" y="1015"/>
                    <a:pt x="1699" y="1023"/>
                    <a:pt x="1758" y="1078"/>
                  </a:cubicBezTo>
                  <a:cubicBezTo>
                    <a:pt x="1803" y="1120"/>
                    <a:pt x="2040" y="1248"/>
                    <a:pt x="2072" y="1248"/>
                  </a:cubicBezTo>
                  <a:cubicBezTo>
                    <a:pt x="2133" y="1248"/>
                    <a:pt x="2354" y="1382"/>
                    <a:pt x="2434" y="1468"/>
                  </a:cubicBezTo>
                  <a:cubicBezTo>
                    <a:pt x="2522" y="1562"/>
                    <a:pt x="2531" y="1583"/>
                    <a:pt x="2562" y="1753"/>
                  </a:cubicBezTo>
                  <a:cubicBezTo>
                    <a:pt x="2581" y="1854"/>
                    <a:pt x="2610" y="2053"/>
                    <a:pt x="2628" y="2194"/>
                  </a:cubicBezTo>
                  <a:cubicBezTo>
                    <a:pt x="2645" y="2335"/>
                    <a:pt x="2668" y="2507"/>
                    <a:pt x="2679" y="2575"/>
                  </a:cubicBezTo>
                  <a:cubicBezTo>
                    <a:pt x="2699" y="2701"/>
                    <a:pt x="2729" y="3030"/>
                    <a:pt x="2751" y="3356"/>
                  </a:cubicBezTo>
                  <a:cubicBezTo>
                    <a:pt x="2758" y="3458"/>
                    <a:pt x="2772" y="3620"/>
                    <a:pt x="2782" y="3716"/>
                  </a:cubicBezTo>
                  <a:cubicBezTo>
                    <a:pt x="2811" y="3977"/>
                    <a:pt x="2809" y="4006"/>
                    <a:pt x="2759" y="4019"/>
                  </a:cubicBezTo>
                  <a:cubicBezTo>
                    <a:pt x="2719" y="4029"/>
                    <a:pt x="2717" y="4039"/>
                    <a:pt x="2730" y="4169"/>
                  </a:cubicBezTo>
                  <a:cubicBezTo>
                    <a:pt x="2746" y="4327"/>
                    <a:pt x="2718" y="4410"/>
                    <a:pt x="2618" y="4506"/>
                  </a:cubicBezTo>
                  <a:cubicBezTo>
                    <a:pt x="2570" y="4552"/>
                    <a:pt x="2548" y="4559"/>
                    <a:pt x="2491" y="4548"/>
                  </a:cubicBezTo>
                  <a:cubicBezTo>
                    <a:pt x="2453" y="4541"/>
                    <a:pt x="2404" y="4522"/>
                    <a:pt x="2382" y="4507"/>
                  </a:cubicBezTo>
                  <a:cubicBezTo>
                    <a:pt x="2346" y="4480"/>
                    <a:pt x="2346" y="4475"/>
                    <a:pt x="2377" y="4427"/>
                  </a:cubicBezTo>
                  <a:cubicBezTo>
                    <a:pt x="2403" y="4388"/>
                    <a:pt x="2405" y="4364"/>
                    <a:pt x="2389" y="4316"/>
                  </a:cubicBezTo>
                  <a:cubicBezTo>
                    <a:pt x="2372" y="4269"/>
                    <a:pt x="2375" y="4237"/>
                    <a:pt x="2400" y="4178"/>
                  </a:cubicBezTo>
                  <a:cubicBezTo>
                    <a:pt x="2440" y="4082"/>
                    <a:pt x="2440" y="4088"/>
                    <a:pt x="2388" y="4068"/>
                  </a:cubicBezTo>
                  <a:cubicBezTo>
                    <a:pt x="2350" y="4054"/>
                    <a:pt x="2343" y="4033"/>
                    <a:pt x="2338" y="3920"/>
                  </a:cubicBezTo>
                  <a:cubicBezTo>
                    <a:pt x="2325" y="3629"/>
                    <a:pt x="2284" y="3204"/>
                    <a:pt x="2256" y="3075"/>
                  </a:cubicBezTo>
                  <a:cubicBezTo>
                    <a:pt x="2239" y="3000"/>
                    <a:pt x="2226" y="2910"/>
                    <a:pt x="2226" y="2875"/>
                  </a:cubicBezTo>
                  <a:cubicBezTo>
                    <a:pt x="2226" y="2840"/>
                    <a:pt x="2217" y="2811"/>
                    <a:pt x="2207" y="2811"/>
                  </a:cubicBezTo>
                  <a:cubicBezTo>
                    <a:pt x="2186" y="2811"/>
                    <a:pt x="2194" y="3052"/>
                    <a:pt x="2226" y="3366"/>
                  </a:cubicBezTo>
                  <a:cubicBezTo>
                    <a:pt x="2254" y="3639"/>
                    <a:pt x="2270" y="4043"/>
                    <a:pt x="2256" y="4089"/>
                  </a:cubicBezTo>
                  <a:cubicBezTo>
                    <a:pt x="2249" y="4110"/>
                    <a:pt x="2232" y="4127"/>
                    <a:pt x="2217" y="4127"/>
                  </a:cubicBezTo>
                  <a:cubicBezTo>
                    <a:pt x="2178" y="4127"/>
                    <a:pt x="2168" y="4356"/>
                    <a:pt x="2167" y="5217"/>
                  </a:cubicBezTo>
                  <a:cubicBezTo>
                    <a:pt x="2167" y="5630"/>
                    <a:pt x="2157" y="6078"/>
                    <a:pt x="2145" y="6214"/>
                  </a:cubicBezTo>
                  <a:cubicBezTo>
                    <a:pt x="2133" y="6350"/>
                    <a:pt x="2117" y="6563"/>
                    <a:pt x="2110" y="6687"/>
                  </a:cubicBezTo>
                  <a:cubicBezTo>
                    <a:pt x="2102" y="6847"/>
                    <a:pt x="2090" y="6918"/>
                    <a:pt x="2069" y="6930"/>
                  </a:cubicBezTo>
                  <a:cubicBezTo>
                    <a:pt x="2016" y="6961"/>
                    <a:pt x="2041" y="7024"/>
                    <a:pt x="2156" y="7148"/>
                  </a:cubicBezTo>
                  <a:cubicBezTo>
                    <a:pt x="2270" y="7272"/>
                    <a:pt x="2291" y="7339"/>
                    <a:pt x="2211" y="7331"/>
                  </a:cubicBezTo>
                  <a:cubicBezTo>
                    <a:pt x="2191" y="7329"/>
                    <a:pt x="2138" y="7324"/>
                    <a:pt x="2092" y="7320"/>
                  </a:cubicBezTo>
                  <a:close/>
                  <a:moveTo>
                    <a:pt x="690" y="2451"/>
                  </a:moveTo>
                  <a:cubicBezTo>
                    <a:pt x="708" y="2361"/>
                    <a:pt x="728" y="2250"/>
                    <a:pt x="734" y="2204"/>
                  </a:cubicBezTo>
                  <a:cubicBezTo>
                    <a:pt x="746" y="2126"/>
                    <a:pt x="744" y="2129"/>
                    <a:pt x="692" y="2246"/>
                  </a:cubicBezTo>
                  <a:cubicBezTo>
                    <a:pt x="662" y="2313"/>
                    <a:pt x="633" y="2399"/>
                    <a:pt x="628" y="2435"/>
                  </a:cubicBezTo>
                  <a:cubicBezTo>
                    <a:pt x="622" y="2471"/>
                    <a:pt x="606" y="2511"/>
                    <a:pt x="591" y="2524"/>
                  </a:cubicBezTo>
                  <a:cubicBezTo>
                    <a:pt x="569" y="2542"/>
                    <a:pt x="570" y="2557"/>
                    <a:pt x="598" y="2605"/>
                  </a:cubicBezTo>
                  <a:cubicBezTo>
                    <a:pt x="640" y="2679"/>
                    <a:pt x="650" y="2663"/>
                    <a:pt x="690" y="2451"/>
                  </a:cubicBezTo>
                  <a:close/>
                  <a:moveTo>
                    <a:pt x="6698" y="7300"/>
                  </a:moveTo>
                  <a:cubicBezTo>
                    <a:pt x="6604" y="7276"/>
                    <a:pt x="6614" y="7249"/>
                    <a:pt x="6750" y="7161"/>
                  </a:cubicBezTo>
                  <a:cubicBezTo>
                    <a:pt x="6874" y="7081"/>
                    <a:pt x="7017" y="6964"/>
                    <a:pt x="7017" y="6941"/>
                  </a:cubicBezTo>
                  <a:cubicBezTo>
                    <a:pt x="7017" y="6931"/>
                    <a:pt x="6994" y="6923"/>
                    <a:pt x="6966" y="6923"/>
                  </a:cubicBezTo>
                  <a:cubicBezTo>
                    <a:pt x="6906" y="6923"/>
                    <a:pt x="6902" y="6900"/>
                    <a:pt x="6944" y="6783"/>
                  </a:cubicBezTo>
                  <a:cubicBezTo>
                    <a:pt x="6960" y="6737"/>
                    <a:pt x="6988" y="6618"/>
                    <a:pt x="7006" y="6518"/>
                  </a:cubicBezTo>
                  <a:cubicBezTo>
                    <a:pt x="7105" y="5975"/>
                    <a:pt x="7164" y="5706"/>
                    <a:pt x="7244" y="5422"/>
                  </a:cubicBezTo>
                  <a:cubicBezTo>
                    <a:pt x="7516" y="4462"/>
                    <a:pt x="7504" y="4534"/>
                    <a:pt x="7392" y="4542"/>
                  </a:cubicBezTo>
                  <a:lnTo>
                    <a:pt x="7315" y="4548"/>
                  </a:lnTo>
                  <a:lnTo>
                    <a:pt x="7301" y="4425"/>
                  </a:lnTo>
                  <a:cubicBezTo>
                    <a:pt x="7293" y="4357"/>
                    <a:pt x="7273" y="4218"/>
                    <a:pt x="7255" y="4117"/>
                  </a:cubicBezTo>
                  <a:cubicBezTo>
                    <a:pt x="7237" y="4015"/>
                    <a:pt x="7223" y="3860"/>
                    <a:pt x="7223" y="3774"/>
                  </a:cubicBezTo>
                  <a:lnTo>
                    <a:pt x="7223" y="3616"/>
                  </a:lnTo>
                  <a:lnTo>
                    <a:pt x="7063" y="3537"/>
                  </a:lnTo>
                  <a:lnTo>
                    <a:pt x="6904" y="3459"/>
                  </a:lnTo>
                  <a:lnTo>
                    <a:pt x="6898" y="3196"/>
                  </a:lnTo>
                  <a:cubicBezTo>
                    <a:pt x="6893" y="2962"/>
                    <a:pt x="6878" y="2896"/>
                    <a:pt x="6844" y="2952"/>
                  </a:cubicBezTo>
                  <a:cubicBezTo>
                    <a:pt x="6838" y="2962"/>
                    <a:pt x="6790" y="2981"/>
                    <a:pt x="6739" y="2994"/>
                  </a:cubicBezTo>
                  <a:cubicBezTo>
                    <a:pt x="6687" y="3007"/>
                    <a:pt x="6640" y="3030"/>
                    <a:pt x="6635" y="3045"/>
                  </a:cubicBezTo>
                  <a:cubicBezTo>
                    <a:pt x="6629" y="3061"/>
                    <a:pt x="6638" y="3127"/>
                    <a:pt x="6655" y="3194"/>
                  </a:cubicBezTo>
                  <a:cubicBezTo>
                    <a:pt x="6691" y="3334"/>
                    <a:pt x="6722" y="3614"/>
                    <a:pt x="6750" y="4075"/>
                  </a:cubicBezTo>
                  <a:cubicBezTo>
                    <a:pt x="6769" y="4376"/>
                    <a:pt x="6794" y="4669"/>
                    <a:pt x="6825" y="4941"/>
                  </a:cubicBezTo>
                  <a:lnTo>
                    <a:pt x="6837" y="5045"/>
                  </a:lnTo>
                  <a:lnTo>
                    <a:pt x="6747" y="5087"/>
                  </a:lnTo>
                  <a:cubicBezTo>
                    <a:pt x="6698" y="5109"/>
                    <a:pt x="6585" y="5150"/>
                    <a:pt x="6497" y="5177"/>
                  </a:cubicBezTo>
                  <a:cubicBezTo>
                    <a:pt x="6377" y="5215"/>
                    <a:pt x="6335" y="5237"/>
                    <a:pt x="6328" y="5268"/>
                  </a:cubicBezTo>
                  <a:cubicBezTo>
                    <a:pt x="6323" y="5291"/>
                    <a:pt x="6285" y="5487"/>
                    <a:pt x="6244" y="5705"/>
                  </a:cubicBezTo>
                  <a:cubicBezTo>
                    <a:pt x="6159" y="6158"/>
                    <a:pt x="6160" y="6237"/>
                    <a:pt x="6259" y="6361"/>
                  </a:cubicBezTo>
                  <a:cubicBezTo>
                    <a:pt x="6346" y="6470"/>
                    <a:pt x="6404" y="6589"/>
                    <a:pt x="6396" y="6642"/>
                  </a:cubicBezTo>
                  <a:cubicBezTo>
                    <a:pt x="6389" y="6695"/>
                    <a:pt x="6307" y="6712"/>
                    <a:pt x="6216" y="6680"/>
                  </a:cubicBezTo>
                  <a:cubicBezTo>
                    <a:pt x="6159" y="6660"/>
                    <a:pt x="6157" y="6662"/>
                    <a:pt x="6134" y="6753"/>
                  </a:cubicBezTo>
                  <a:cubicBezTo>
                    <a:pt x="6070" y="7006"/>
                    <a:pt x="5911" y="7169"/>
                    <a:pt x="5846" y="7048"/>
                  </a:cubicBezTo>
                  <a:cubicBezTo>
                    <a:pt x="5814" y="6989"/>
                    <a:pt x="5820" y="6811"/>
                    <a:pt x="5858" y="6659"/>
                  </a:cubicBezTo>
                  <a:cubicBezTo>
                    <a:pt x="5886" y="6547"/>
                    <a:pt x="5888" y="6500"/>
                    <a:pt x="5869" y="6369"/>
                  </a:cubicBezTo>
                  <a:cubicBezTo>
                    <a:pt x="5847" y="6220"/>
                    <a:pt x="5784" y="5863"/>
                    <a:pt x="5738" y="5628"/>
                  </a:cubicBezTo>
                  <a:cubicBezTo>
                    <a:pt x="5726" y="5566"/>
                    <a:pt x="5711" y="5464"/>
                    <a:pt x="5704" y="5403"/>
                  </a:cubicBezTo>
                  <a:lnTo>
                    <a:pt x="5691" y="5291"/>
                  </a:lnTo>
                  <a:lnTo>
                    <a:pt x="5509" y="5255"/>
                  </a:lnTo>
                  <a:cubicBezTo>
                    <a:pt x="5260" y="5206"/>
                    <a:pt x="5228" y="5182"/>
                    <a:pt x="5229" y="5047"/>
                  </a:cubicBezTo>
                  <a:cubicBezTo>
                    <a:pt x="5229" y="4987"/>
                    <a:pt x="5238" y="4851"/>
                    <a:pt x="5248" y="4744"/>
                  </a:cubicBezTo>
                  <a:cubicBezTo>
                    <a:pt x="5258" y="4636"/>
                    <a:pt x="5272" y="4474"/>
                    <a:pt x="5280" y="4384"/>
                  </a:cubicBezTo>
                  <a:cubicBezTo>
                    <a:pt x="5293" y="4210"/>
                    <a:pt x="5413" y="3503"/>
                    <a:pt x="5465" y="3293"/>
                  </a:cubicBezTo>
                  <a:cubicBezTo>
                    <a:pt x="5503" y="3136"/>
                    <a:pt x="5503" y="3063"/>
                    <a:pt x="5464" y="2988"/>
                  </a:cubicBezTo>
                  <a:cubicBezTo>
                    <a:pt x="5420" y="2903"/>
                    <a:pt x="5425" y="2872"/>
                    <a:pt x="5509" y="2716"/>
                  </a:cubicBezTo>
                  <a:lnTo>
                    <a:pt x="5585" y="2576"/>
                  </a:lnTo>
                  <a:lnTo>
                    <a:pt x="5561" y="2358"/>
                  </a:lnTo>
                  <a:cubicBezTo>
                    <a:pt x="5530" y="2082"/>
                    <a:pt x="5530" y="1727"/>
                    <a:pt x="5560" y="1637"/>
                  </a:cubicBezTo>
                  <a:cubicBezTo>
                    <a:pt x="5594" y="1536"/>
                    <a:pt x="5633" y="1499"/>
                    <a:pt x="5783" y="1422"/>
                  </a:cubicBezTo>
                  <a:cubicBezTo>
                    <a:pt x="5984" y="1320"/>
                    <a:pt x="5995" y="1309"/>
                    <a:pt x="5997" y="1201"/>
                  </a:cubicBezTo>
                  <a:cubicBezTo>
                    <a:pt x="5999" y="1114"/>
                    <a:pt x="5992" y="1101"/>
                    <a:pt x="5908" y="1028"/>
                  </a:cubicBezTo>
                  <a:cubicBezTo>
                    <a:pt x="5858" y="985"/>
                    <a:pt x="5791" y="934"/>
                    <a:pt x="5758" y="914"/>
                  </a:cubicBezTo>
                  <a:cubicBezTo>
                    <a:pt x="5709" y="884"/>
                    <a:pt x="5700" y="865"/>
                    <a:pt x="5703" y="801"/>
                  </a:cubicBezTo>
                  <a:cubicBezTo>
                    <a:pt x="5705" y="758"/>
                    <a:pt x="5696" y="698"/>
                    <a:pt x="5683" y="666"/>
                  </a:cubicBezTo>
                  <a:cubicBezTo>
                    <a:pt x="5645" y="570"/>
                    <a:pt x="5700" y="417"/>
                    <a:pt x="5809" y="319"/>
                  </a:cubicBezTo>
                  <a:cubicBezTo>
                    <a:pt x="5971" y="173"/>
                    <a:pt x="6027" y="148"/>
                    <a:pt x="6196" y="148"/>
                  </a:cubicBezTo>
                  <a:cubicBezTo>
                    <a:pt x="6323" y="148"/>
                    <a:pt x="6363" y="156"/>
                    <a:pt x="6398" y="187"/>
                  </a:cubicBezTo>
                  <a:cubicBezTo>
                    <a:pt x="6516" y="294"/>
                    <a:pt x="6610" y="559"/>
                    <a:pt x="6586" y="716"/>
                  </a:cubicBezTo>
                  <a:cubicBezTo>
                    <a:pt x="6572" y="805"/>
                    <a:pt x="6528" y="899"/>
                    <a:pt x="6499" y="899"/>
                  </a:cubicBezTo>
                  <a:cubicBezTo>
                    <a:pt x="6490" y="899"/>
                    <a:pt x="6451" y="927"/>
                    <a:pt x="6411" y="962"/>
                  </a:cubicBezTo>
                  <a:cubicBezTo>
                    <a:pt x="6280" y="1078"/>
                    <a:pt x="6329" y="1211"/>
                    <a:pt x="6534" y="1295"/>
                  </a:cubicBezTo>
                  <a:cubicBezTo>
                    <a:pt x="6579" y="1313"/>
                    <a:pt x="6648" y="1333"/>
                    <a:pt x="6688" y="1338"/>
                  </a:cubicBezTo>
                  <a:cubicBezTo>
                    <a:pt x="6797" y="1351"/>
                    <a:pt x="6821" y="1366"/>
                    <a:pt x="6891" y="1464"/>
                  </a:cubicBezTo>
                  <a:cubicBezTo>
                    <a:pt x="6934" y="1524"/>
                    <a:pt x="6974" y="1624"/>
                    <a:pt x="7011" y="1763"/>
                  </a:cubicBezTo>
                  <a:lnTo>
                    <a:pt x="7065" y="1971"/>
                  </a:lnTo>
                  <a:lnTo>
                    <a:pt x="7121" y="1849"/>
                  </a:lnTo>
                  <a:cubicBezTo>
                    <a:pt x="7168" y="1745"/>
                    <a:pt x="7266" y="1639"/>
                    <a:pt x="7314" y="1639"/>
                  </a:cubicBezTo>
                  <a:cubicBezTo>
                    <a:pt x="7328" y="1639"/>
                    <a:pt x="7557" y="1537"/>
                    <a:pt x="7568" y="1526"/>
                  </a:cubicBezTo>
                  <a:cubicBezTo>
                    <a:pt x="7572" y="1522"/>
                    <a:pt x="7542" y="1477"/>
                    <a:pt x="7502" y="1424"/>
                  </a:cubicBezTo>
                  <a:cubicBezTo>
                    <a:pt x="7463" y="1372"/>
                    <a:pt x="7423" y="1295"/>
                    <a:pt x="7415" y="1253"/>
                  </a:cubicBezTo>
                  <a:cubicBezTo>
                    <a:pt x="7392" y="1128"/>
                    <a:pt x="7398" y="833"/>
                    <a:pt x="7426" y="751"/>
                  </a:cubicBezTo>
                  <a:cubicBezTo>
                    <a:pt x="7478" y="596"/>
                    <a:pt x="7668" y="490"/>
                    <a:pt x="7843" y="516"/>
                  </a:cubicBezTo>
                  <a:cubicBezTo>
                    <a:pt x="8042" y="546"/>
                    <a:pt x="8122" y="655"/>
                    <a:pt x="8168" y="961"/>
                  </a:cubicBezTo>
                  <a:cubicBezTo>
                    <a:pt x="8194" y="1136"/>
                    <a:pt x="8194" y="1138"/>
                    <a:pt x="8140" y="1239"/>
                  </a:cubicBezTo>
                  <a:cubicBezTo>
                    <a:pt x="8111" y="1295"/>
                    <a:pt x="8086" y="1355"/>
                    <a:pt x="8086" y="1374"/>
                  </a:cubicBezTo>
                  <a:cubicBezTo>
                    <a:pt x="8086" y="1411"/>
                    <a:pt x="8267" y="1543"/>
                    <a:pt x="8471" y="1655"/>
                  </a:cubicBezTo>
                  <a:cubicBezTo>
                    <a:pt x="8548" y="1697"/>
                    <a:pt x="8626" y="1741"/>
                    <a:pt x="8645" y="1752"/>
                  </a:cubicBezTo>
                  <a:cubicBezTo>
                    <a:pt x="8696" y="1784"/>
                    <a:pt x="8834" y="2008"/>
                    <a:pt x="8872" y="2122"/>
                  </a:cubicBezTo>
                  <a:cubicBezTo>
                    <a:pt x="8945" y="2342"/>
                    <a:pt x="9017" y="2694"/>
                    <a:pt x="9044" y="2961"/>
                  </a:cubicBezTo>
                  <a:lnTo>
                    <a:pt x="9058" y="3100"/>
                  </a:lnTo>
                  <a:lnTo>
                    <a:pt x="8915" y="3244"/>
                  </a:lnTo>
                  <a:lnTo>
                    <a:pt x="8772" y="3387"/>
                  </a:lnTo>
                  <a:lnTo>
                    <a:pt x="8768" y="3598"/>
                  </a:lnTo>
                  <a:cubicBezTo>
                    <a:pt x="8765" y="3713"/>
                    <a:pt x="8759" y="3836"/>
                    <a:pt x="8754" y="3870"/>
                  </a:cubicBezTo>
                  <a:cubicBezTo>
                    <a:pt x="8749" y="3904"/>
                    <a:pt x="8740" y="3987"/>
                    <a:pt x="8733" y="4055"/>
                  </a:cubicBezTo>
                  <a:cubicBezTo>
                    <a:pt x="8706" y="4329"/>
                    <a:pt x="8686" y="4371"/>
                    <a:pt x="8545" y="4445"/>
                  </a:cubicBezTo>
                  <a:cubicBezTo>
                    <a:pt x="8441" y="4500"/>
                    <a:pt x="8424" y="4518"/>
                    <a:pt x="8369" y="4640"/>
                  </a:cubicBezTo>
                  <a:lnTo>
                    <a:pt x="8308" y="4774"/>
                  </a:lnTo>
                  <a:lnTo>
                    <a:pt x="8344" y="4877"/>
                  </a:lnTo>
                  <a:cubicBezTo>
                    <a:pt x="8383" y="4986"/>
                    <a:pt x="8536" y="5349"/>
                    <a:pt x="8631" y="5556"/>
                  </a:cubicBezTo>
                  <a:cubicBezTo>
                    <a:pt x="8721" y="5753"/>
                    <a:pt x="8737" y="5792"/>
                    <a:pt x="8813" y="5998"/>
                  </a:cubicBezTo>
                  <a:cubicBezTo>
                    <a:pt x="8852" y="6105"/>
                    <a:pt x="8923" y="6298"/>
                    <a:pt x="8970" y="6426"/>
                  </a:cubicBezTo>
                  <a:cubicBezTo>
                    <a:pt x="9033" y="6597"/>
                    <a:pt x="9050" y="6665"/>
                    <a:pt x="9034" y="6685"/>
                  </a:cubicBezTo>
                  <a:cubicBezTo>
                    <a:pt x="9020" y="6701"/>
                    <a:pt x="9017" y="6750"/>
                    <a:pt x="9025" y="6808"/>
                  </a:cubicBezTo>
                  <a:cubicBezTo>
                    <a:pt x="9036" y="6888"/>
                    <a:pt x="9031" y="6909"/>
                    <a:pt x="8999" y="6934"/>
                  </a:cubicBezTo>
                  <a:cubicBezTo>
                    <a:pt x="8978" y="6950"/>
                    <a:pt x="8942" y="6963"/>
                    <a:pt x="8920" y="6964"/>
                  </a:cubicBezTo>
                  <a:cubicBezTo>
                    <a:pt x="8898" y="6964"/>
                    <a:pt x="8843" y="6982"/>
                    <a:pt x="8797" y="7003"/>
                  </a:cubicBezTo>
                  <a:cubicBezTo>
                    <a:pt x="8673" y="7060"/>
                    <a:pt x="8520" y="7104"/>
                    <a:pt x="8416" y="7112"/>
                  </a:cubicBezTo>
                  <a:cubicBezTo>
                    <a:pt x="8342" y="7117"/>
                    <a:pt x="8323" y="7112"/>
                    <a:pt x="8317" y="7083"/>
                  </a:cubicBezTo>
                  <a:cubicBezTo>
                    <a:pt x="8312" y="7061"/>
                    <a:pt x="8322" y="7047"/>
                    <a:pt x="8341" y="7047"/>
                  </a:cubicBezTo>
                  <a:cubicBezTo>
                    <a:pt x="8359" y="7047"/>
                    <a:pt x="8414" y="7007"/>
                    <a:pt x="8464" y="6959"/>
                  </a:cubicBezTo>
                  <a:cubicBezTo>
                    <a:pt x="8540" y="6887"/>
                    <a:pt x="8554" y="6862"/>
                    <a:pt x="8545" y="6815"/>
                  </a:cubicBezTo>
                  <a:cubicBezTo>
                    <a:pt x="8539" y="6784"/>
                    <a:pt x="8544" y="6746"/>
                    <a:pt x="8557" y="6730"/>
                  </a:cubicBezTo>
                  <a:cubicBezTo>
                    <a:pt x="8576" y="6707"/>
                    <a:pt x="8569" y="6697"/>
                    <a:pt x="8521" y="6681"/>
                  </a:cubicBezTo>
                  <a:cubicBezTo>
                    <a:pt x="8469" y="6663"/>
                    <a:pt x="8461" y="6648"/>
                    <a:pt x="8452" y="6560"/>
                  </a:cubicBezTo>
                  <a:cubicBezTo>
                    <a:pt x="8440" y="6438"/>
                    <a:pt x="7970" y="5474"/>
                    <a:pt x="7923" y="5474"/>
                  </a:cubicBezTo>
                  <a:cubicBezTo>
                    <a:pt x="7859" y="5474"/>
                    <a:pt x="7745" y="5778"/>
                    <a:pt x="7636" y="6245"/>
                  </a:cubicBezTo>
                  <a:cubicBezTo>
                    <a:pt x="7613" y="6341"/>
                    <a:pt x="7576" y="6500"/>
                    <a:pt x="7553" y="6599"/>
                  </a:cubicBezTo>
                  <a:cubicBezTo>
                    <a:pt x="7529" y="6697"/>
                    <a:pt x="7510" y="6804"/>
                    <a:pt x="7510" y="6836"/>
                  </a:cubicBezTo>
                  <a:cubicBezTo>
                    <a:pt x="7510" y="6868"/>
                    <a:pt x="7492" y="6909"/>
                    <a:pt x="7469" y="6929"/>
                  </a:cubicBezTo>
                  <a:cubicBezTo>
                    <a:pt x="7440" y="6954"/>
                    <a:pt x="7428" y="6989"/>
                    <a:pt x="7428" y="7055"/>
                  </a:cubicBezTo>
                  <a:cubicBezTo>
                    <a:pt x="7428" y="7169"/>
                    <a:pt x="7396" y="7202"/>
                    <a:pt x="7270" y="7220"/>
                  </a:cubicBezTo>
                  <a:cubicBezTo>
                    <a:pt x="7216" y="7228"/>
                    <a:pt x="7125" y="7248"/>
                    <a:pt x="7068" y="7263"/>
                  </a:cubicBezTo>
                  <a:cubicBezTo>
                    <a:pt x="6951" y="7296"/>
                    <a:pt x="6759" y="7315"/>
                    <a:pt x="6698" y="7300"/>
                  </a:cubicBezTo>
                  <a:close/>
                  <a:moveTo>
                    <a:pt x="6712" y="2571"/>
                  </a:moveTo>
                  <a:cubicBezTo>
                    <a:pt x="6752" y="2535"/>
                    <a:pt x="6765" y="2373"/>
                    <a:pt x="6733" y="2322"/>
                  </a:cubicBezTo>
                  <a:cubicBezTo>
                    <a:pt x="6718" y="2299"/>
                    <a:pt x="6691" y="2366"/>
                    <a:pt x="6634" y="2569"/>
                  </a:cubicBezTo>
                  <a:cubicBezTo>
                    <a:pt x="6621" y="2615"/>
                    <a:pt x="6663" y="2616"/>
                    <a:pt x="6712" y="2571"/>
                  </a:cubicBezTo>
                  <a:close/>
                  <a:moveTo>
                    <a:pt x="20277" y="7257"/>
                  </a:moveTo>
                  <a:cubicBezTo>
                    <a:pt x="20259" y="7213"/>
                    <a:pt x="20264" y="7151"/>
                    <a:pt x="20297" y="6975"/>
                  </a:cubicBezTo>
                  <a:cubicBezTo>
                    <a:pt x="20345" y="6721"/>
                    <a:pt x="20344" y="6713"/>
                    <a:pt x="20221" y="6204"/>
                  </a:cubicBezTo>
                  <a:cubicBezTo>
                    <a:pt x="20187" y="6062"/>
                    <a:pt x="20148" y="5872"/>
                    <a:pt x="20135" y="5782"/>
                  </a:cubicBezTo>
                  <a:cubicBezTo>
                    <a:pt x="20099" y="5537"/>
                    <a:pt x="20092" y="5525"/>
                    <a:pt x="19985" y="5525"/>
                  </a:cubicBezTo>
                  <a:cubicBezTo>
                    <a:pt x="19895" y="5525"/>
                    <a:pt x="19723" y="5498"/>
                    <a:pt x="19662" y="5474"/>
                  </a:cubicBezTo>
                  <a:cubicBezTo>
                    <a:pt x="19635" y="5464"/>
                    <a:pt x="19626" y="5502"/>
                    <a:pt x="19603" y="5715"/>
                  </a:cubicBezTo>
                  <a:cubicBezTo>
                    <a:pt x="19589" y="5853"/>
                    <a:pt x="19569" y="6138"/>
                    <a:pt x="19559" y="6347"/>
                  </a:cubicBezTo>
                  <a:cubicBezTo>
                    <a:pt x="19540" y="6771"/>
                    <a:pt x="19531" y="6820"/>
                    <a:pt x="19475" y="6820"/>
                  </a:cubicBezTo>
                  <a:cubicBezTo>
                    <a:pt x="19444" y="6820"/>
                    <a:pt x="19436" y="6836"/>
                    <a:pt x="19436" y="6900"/>
                  </a:cubicBezTo>
                  <a:cubicBezTo>
                    <a:pt x="19436" y="6944"/>
                    <a:pt x="19425" y="6989"/>
                    <a:pt x="19411" y="7000"/>
                  </a:cubicBezTo>
                  <a:cubicBezTo>
                    <a:pt x="19384" y="7021"/>
                    <a:pt x="19202" y="7070"/>
                    <a:pt x="19175" y="7064"/>
                  </a:cubicBezTo>
                  <a:cubicBezTo>
                    <a:pt x="19153" y="7059"/>
                    <a:pt x="18838" y="7089"/>
                    <a:pt x="18798" y="7100"/>
                  </a:cubicBezTo>
                  <a:cubicBezTo>
                    <a:pt x="18780" y="7104"/>
                    <a:pt x="18755" y="7139"/>
                    <a:pt x="18741" y="7177"/>
                  </a:cubicBezTo>
                  <a:cubicBezTo>
                    <a:pt x="18713" y="7256"/>
                    <a:pt x="18638" y="7304"/>
                    <a:pt x="18576" y="7284"/>
                  </a:cubicBezTo>
                  <a:cubicBezTo>
                    <a:pt x="18517" y="7265"/>
                    <a:pt x="18483" y="7131"/>
                    <a:pt x="18496" y="6968"/>
                  </a:cubicBezTo>
                  <a:cubicBezTo>
                    <a:pt x="18507" y="6839"/>
                    <a:pt x="18506" y="6837"/>
                    <a:pt x="18447" y="6817"/>
                  </a:cubicBezTo>
                  <a:cubicBezTo>
                    <a:pt x="18378" y="6792"/>
                    <a:pt x="18370" y="6749"/>
                    <a:pt x="18428" y="6718"/>
                  </a:cubicBezTo>
                  <a:cubicBezTo>
                    <a:pt x="18469" y="6696"/>
                    <a:pt x="18469" y="6695"/>
                    <a:pt x="18425" y="6578"/>
                  </a:cubicBezTo>
                  <a:cubicBezTo>
                    <a:pt x="18401" y="6514"/>
                    <a:pt x="18326" y="6336"/>
                    <a:pt x="18259" y="6183"/>
                  </a:cubicBezTo>
                  <a:cubicBezTo>
                    <a:pt x="18192" y="6030"/>
                    <a:pt x="18096" y="5808"/>
                    <a:pt x="18047" y="5690"/>
                  </a:cubicBezTo>
                  <a:cubicBezTo>
                    <a:pt x="17944" y="5444"/>
                    <a:pt x="17957" y="5452"/>
                    <a:pt x="17668" y="5430"/>
                  </a:cubicBezTo>
                  <a:cubicBezTo>
                    <a:pt x="17345" y="5405"/>
                    <a:pt x="17384" y="5386"/>
                    <a:pt x="17328" y="5597"/>
                  </a:cubicBezTo>
                  <a:cubicBezTo>
                    <a:pt x="17302" y="5699"/>
                    <a:pt x="17232" y="5935"/>
                    <a:pt x="17175" y="6121"/>
                  </a:cubicBezTo>
                  <a:cubicBezTo>
                    <a:pt x="17052" y="6516"/>
                    <a:pt x="17036" y="6619"/>
                    <a:pt x="17071" y="6766"/>
                  </a:cubicBezTo>
                  <a:cubicBezTo>
                    <a:pt x="17093" y="6856"/>
                    <a:pt x="17092" y="6888"/>
                    <a:pt x="17066" y="6965"/>
                  </a:cubicBezTo>
                  <a:cubicBezTo>
                    <a:pt x="17031" y="7068"/>
                    <a:pt x="16983" y="7086"/>
                    <a:pt x="16973" y="7000"/>
                  </a:cubicBezTo>
                  <a:cubicBezTo>
                    <a:pt x="16969" y="6969"/>
                    <a:pt x="16962" y="6944"/>
                    <a:pt x="16957" y="6944"/>
                  </a:cubicBezTo>
                  <a:cubicBezTo>
                    <a:pt x="16951" y="6944"/>
                    <a:pt x="16899" y="6979"/>
                    <a:pt x="16840" y="7023"/>
                  </a:cubicBezTo>
                  <a:cubicBezTo>
                    <a:pt x="16781" y="7067"/>
                    <a:pt x="16701" y="7113"/>
                    <a:pt x="16663" y="7126"/>
                  </a:cubicBezTo>
                  <a:cubicBezTo>
                    <a:pt x="16572" y="7156"/>
                    <a:pt x="16414" y="7156"/>
                    <a:pt x="16414" y="7126"/>
                  </a:cubicBezTo>
                  <a:cubicBezTo>
                    <a:pt x="16414" y="7113"/>
                    <a:pt x="16472" y="7050"/>
                    <a:pt x="16543" y="6984"/>
                  </a:cubicBezTo>
                  <a:cubicBezTo>
                    <a:pt x="16698" y="6842"/>
                    <a:pt x="16766" y="6724"/>
                    <a:pt x="16823" y="6491"/>
                  </a:cubicBezTo>
                  <a:cubicBezTo>
                    <a:pt x="16872" y="6291"/>
                    <a:pt x="16979" y="5341"/>
                    <a:pt x="16954" y="5319"/>
                  </a:cubicBezTo>
                  <a:cubicBezTo>
                    <a:pt x="16946" y="5311"/>
                    <a:pt x="16870" y="5283"/>
                    <a:pt x="16787" y="5256"/>
                  </a:cubicBezTo>
                  <a:cubicBezTo>
                    <a:pt x="16557" y="5182"/>
                    <a:pt x="16563" y="5193"/>
                    <a:pt x="16616" y="4978"/>
                  </a:cubicBezTo>
                  <a:cubicBezTo>
                    <a:pt x="16735" y="4494"/>
                    <a:pt x="16763" y="4369"/>
                    <a:pt x="16763" y="4333"/>
                  </a:cubicBezTo>
                  <a:cubicBezTo>
                    <a:pt x="16763" y="4303"/>
                    <a:pt x="16742" y="4292"/>
                    <a:pt x="16659" y="4281"/>
                  </a:cubicBezTo>
                  <a:cubicBezTo>
                    <a:pt x="16595" y="4272"/>
                    <a:pt x="16550" y="4254"/>
                    <a:pt x="16543" y="4235"/>
                  </a:cubicBezTo>
                  <a:cubicBezTo>
                    <a:pt x="16532" y="4208"/>
                    <a:pt x="16593" y="3923"/>
                    <a:pt x="16640" y="3777"/>
                  </a:cubicBezTo>
                  <a:cubicBezTo>
                    <a:pt x="16649" y="3749"/>
                    <a:pt x="16668" y="3681"/>
                    <a:pt x="16682" y="3627"/>
                  </a:cubicBezTo>
                  <a:cubicBezTo>
                    <a:pt x="16700" y="3558"/>
                    <a:pt x="16723" y="3521"/>
                    <a:pt x="16759" y="3502"/>
                  </a:cubicBezTo>
                  <a:cubicBezTo>
                    <a:pt x="16794" y="3484"/>
                    <a:pt x="16826" y="3433"/>
                    <a:pt x="16859" y="3346"/>
                  </a:cubicBezTo>
                  <a:cubicBezTo>
                    <a:pt x="16886" y="3275"/>
                    <a:pt x="16907" y="3209"/>
                    <a:pt x="16907" y="3199"/>
                  </a:cubicBezTo>
                  <a:cubicBezTo>
                    <a:pt x="16907" y="3171"/>
                    <a:pt x="16821" y="3179"/>
                    <a:pt x="16763" y="3212"/>
                  </a:cubicBezTo>
                  <a:cubicBezTo>
                    <a:pt x="16683" y="3258"/>
                    <a:pt x="16590" y="3249"/>
                    <a:pt x="16518" y="3189"/>
                  </a:cubicBezTo>
                  <a:cubicBezTo>
                    <a:pt x="16483" y="3160"/>
                    <a:pt x="16455" y="3129"/>
                    <a:pt x="16455" y="3121"/>
                  </a:cubicBezTo>
                  <a:cubicBezTo>
                    <a:pt x="16455" y="3113"/>
                    <a:pt x="16490" y="3090"/>
                    <a:pt x="16532" y="3070"/>
                  </a:cubicBezTo>
                  <a:cubicBezTo>
                    <a:pt x="16601" y="3037"/>
                    <a:pt x="16605" y="3031"/>
                    <a:pt x="16573" y="3007"/>
                  </a:cubicBezTo>
                  <a:cubicBezTo>
                    <a:pt x="16528" y="2974"/>
                    <a:pt x="16528" y="2963"/>
                    <a:pt x="16573" y="2947"/>
                  </a:cubicBezTo>
                  <a:cubicBezTo>
                    <a:pt x="16593" y="2939"/>
                    <a:pt x="16632" y="2920"/>
                    <a:pt x="16661" y="2903"/>
                  </a:cubicBezTo>
                  <a:cubicBezTo>
                    <a:pt x="16729" y="2863"/>
                    <a:pt x="16797" y="2865"/>
                    <a:pt x="16944" y="2911"/>
                  </a:cubicBezTo>
                  <a:lnTo>
                    <a:pt x="17067" y="2949"/>
                  </a:lnTo>
                  <a:lnTo>
                    <a:pt x="17089" y="2875"/>
                  </a:lnTo>
                  <a:cubicBezTo>
                    <a:pt x="17101" y="2834"/>
                    <a:pt x="17124" y="2717"/>
                    <a:pt x="17142" y="2615"/>
                  </a:cubicBezTo>
                  <a:cubicBezTo>
                    <a:pt x="17194" y="2306"/>
                    <a:pt x="17272" y="2032"/>
                    <a:pt x="17338" y="1925"/>
                  </a:cubicBezTo>
                  <a:cubicBezTo>
                    <a:pt x="17382" y="1853"/>
                    <a:pt x="17401" y="1797"/>
                    <a:pt x="17401" y="1735"/>
                  </a:cubicBezTo>
                  <a:cubicBezTo>
                    <a:pt x="17401" y="1660"/>
                    <a:pt x="17412" y="1636"/>
                    <a:pt x="17483" y="1567"/>
                  </a:cubicBezTo>
                  <a:cubicBezTo>
                    <a:pt x="17587" y="1465"/>
                    <a:pt x="17592" y="1413"/>
                    <a:pt x="17497" y="1413"/>
                  </a:cubicBezTo>
                  <a:cubicBezTo>
                    <a:pt x="17460" y="1413"/>
                    <a:pt x="17411" y="1399"/>
                    <a:pt x="17389" y="1382"/>
                  </a:cubicBezTo>
                  <a:cubicBezTo>
                    <a:pt x="17367" y="1366"/>
                    <a:pt x="17319" y="1352"/>
                    <a:pt x="17282" y="1352"/>
                  </a:cubicBezTo>
                  <a:cubicBezTo>
                    <a:pt x="17237" y="1351"/>
                    <a:pt x="17196" y="1333"/>
                    <a:pt x="17161" y="1298"/>
                  </a:cubicBezTo>
                  <a:cubicBezTo>
                    <a:pt x="17110" y="1247"/>
                    <a:pt x="17109" y="1237"/>
                    <a:pt x="17118" y="1067"/>
                  </a:cubicBezTo>
                  <a:cubicBezTo>
                    <a:pt x="17131" y="845"/>
                    <a:pt x="17178" y="702"/>
                    <a:pt x="17271" y="603"/>
                  </a:cubicBezTo>
                  <a:cubicBezTo>
                    <a:pt x="17375" y="493"/>
                    <a:pt x="17433" y="461"/>
                    <a:pt x="17552" y="444"/>
                  </a:cubicBezTo>
                  <a:cubicBezTo>
                    <a:pt x="17698" y="424"/>
                    <a:pt x="17807" y="479"/>
                    <a:pt x="17895" y="615"/>
                  </a:cubicBezTo>
                  <a:cubicBezTo>
                    <a:pt x="18035" y="831"/>
                    <a:pt x="18050" y="1082"/>
                    <a:pt x="17933" y="1231"/>
                  </a:cubicBezTo>
                  <a:cubicBezTo>
                    <a:pt x="17863" y="1321"/>
                    <a:pt x="17857" y="1371"/>
                    <a:pt x="17916" y="1371"/>
                  </a:cubicBezTo>
                  <a:cubicBezTo>
                    <a:pt x="17982" y="1371"/>
                    <a:pt x="18032" y="1407"/>
                    <a:pt x="18046" y="1463"/>
                  </a:cubicBezTo>
                  <a:cubicBezTo>
                    <a:pt x="18056" y="1502"/>
                    <a:pt x="18080" y="1519"/>
                    <a:pt x="18146" y="1536"/>
                  </a:cubicBezTo>
                  <a:cubicBezTo>
                    <a:pt x="18302" y="1576"/>
                    <a:pt x="18364" y="1599"/>
                    <a:pt x="18384" y="1624"/>
                  </a:cubicBezTo>
                  <a:cubicBezTo>
                    <a:pt x="18430" y="1681"/>
                    <a:pt x="18533" y="1909"/>
                    <a:pt x="18597" y="2096"/>
                  </a:cubicBezTo>
                  <a:cubicBezTo>
                    <a:pt x="18635" y="2207"/>
                    <a:pt x="18670" y="2296"/>
                    <a:pt x="18676" y="2296"/>
                  </a:cubicBezTo>
                  <a:cubicBezTo>
                    <a:pt x="18688" y="2295"/>
                    <a:pt x="18843" y="1977"/>
                    <a:pt x="18901" y="1834"/>
                  </a:cubicBezTo>
                  <a:cubicBezTo>
                    <a:pt x="18923" y="1778"/>
                    <a:pt x="18970" y="1642"/>
                    <a:pt x="19005" y="1533"/>
                  </a:cubicBezTo>
                  <a:cubicBezTo>
                    <a:pt x="19040" y="1424"/>
                    <a:pt x="19086" y="1319"/>
                    <a:pt x="19108" y="1299"/>
                  </a:cubicBezTo>
                  <a:cubicBezTo>
                    <a:pt x="19176" y="1238"/>
                    <a:pt x="19160" y="1192"/>
                    <a:pt x="19066" y="1176"/>
                  </a:cubicBezTo>
                  <a:cubicBezTo>
                    <a:pt x="18998" y="1165"/>
                    <a:pt x="18967" y="1142"/>
                    <a:pt x="18892" y="1050"/>
                  </a:cubicBezTo>
                  <a:cubicBezTo>
                    <a:pt x="18790" y="925"/>
                    <a:pt x="18768" y="860"/>
                    <a:pt x="18748" y="627"/>
                  </a:cubicBezTo>
                  <a:cubicBezTo>
                    <a:pt x="18736" y="485"/>
                    <a:pt x="18739" y="457"/>
                    <a:pt x="18782" y="372"/>
                  </a:cubicBezTo>
                  <a:cubicBezTo>
                    <a:pt x="18849" y="237"/>
                    <a:pt x="18956" y="170"/>
                    <a:pt x="19097" y="173"/>
                  </a:cubicBezTo>
                  <a:cubicBezTo>
                    <a:pt x="19283" y="177"/>
                    <a:pt x="19376" y="248"/>
                    <a:pt x="19418" y="415"/>
                  </a:cubicBezTo>
                  <a:cubicBezTo>
                    <a:pt x="19432" y="472"/>
                    <a:pt x="19461" y="531"/>
                    <a:pt x="19483" y="547"/>
                  </a:cubicBezTo>
                  <a:cubicBezTo>
                    <a:pt x="19525" y="577"/>
                    <a:pt x="19525" y="566"/>
                    <a:pt x="19485" y="850"/>
                  </a:cubicBezTo>
                  <a:cubicBezTo>
                    <a:pt x="19467" y="976"/>
                    <a:pt x="19506" y="1076"/>
                    <a:pt x="19580" y="1091"/>
                  </a:cubicBezTo>
                  <a:cubicBezTo>
                    <a:pt x="19613" y="1097"/>
                    <a:pt x="19650" y="1122"/>
                    <a:pt x="19662" y="1145"/>
                  </a:cubicBezTo>
                  <a:cubicBezTo>
                    <a:pt x="19675" y="1168"/>
                    <a:pt x="19727" y="1234"/>
                    <a:pt x="19778" y="1292"/>
                  </a:cubicBezTo>
                  <a:cubicBezTo>
                    <a:pt x="19892" y="1421"/>
                    <a:pt x="19908" y="1459"/>
                    <a:pt x="19937" y="1684"/>
                  </a:cubicBezTo>
                  <a:lnTo>
                    <a:pt x="19961" y="1863"/>
                  </a:lnTo>
                  <a:lnTo>
                    <a:pt x="20105" y="1770"/>
                  </a:lnTo>
                  <a:cubicBezTo>
                    <a:pt x="20327" y="1627"/>
                    <a:pt x="20362" y="1587"/>
                    <a:pt x="20362" y="1473"/>
                  </a:cubicBezTo>
                  <a:cubicBezTo>
                    <a:pt x="20362" y="1387"/>
                    <a:pt x="20355" y="1373"/>
                    <a:pt x="20303" y="1348"/>
                  </a:cubicBezTo>
                  <a:cubicBezTo>
                    <a:pt x="20215" y="1305"/>
                    <a:pt x="20071" y="1168"/>
                    <a:pt x="20072" y="1129"/>
                  </a:cubicBezTo>
                  <a:cubicBezTo>
                    <a:pt x="20074" y="1061"/>
                    <a:pt x="20073" y="1031"/>
                    <a:pt x="20061" y="936"/>
                  </a:cubicBezTo>
                  <a:cubicBezTo>
                    <a:pt x="20039" y="755"/>
                    <a:pt x="20126" y="612"/>
                    <a:pt x="20330" y="496"/>
                  </a:cubicBezTo>
                  <a:cubicBezTo>
                    <a:pt x="20479" y="410"/>
                    <a:pt x="20636" y="412"/>
                    <a:pt x="20745" y="499"/>
                  </a:cubicBezTo>
                  <a:cubicBezTo>
                    <a:pt x="20789" y="534"/>
                    <a:pt x="20846" y="601"/>
                    <a:pt x="20871" y="647"/>
                  </a:cubicBezTo>
                  <a:cubicBezTo>
                    <a:pt x="20923" y="739"/>
                    <a:pt x="20979" y="931"/>
                    <a:pt x="20979" y="1015"/>
                  </a:cubicBezTo>
                  <a:cubicBezTo>
                    <a:pt x="20979" y="1089"/>
                    <a:pt x="20901" y="1218"/>
                    <a:pt x="20837" y="1250"/>
                  </a:cubicBezTo>
                  <a:cubicBezTo>
                    <a:pt x="20725" y="1306"/>
                    <a:pt x="20693" y="1349"/>
                    <a:pt x="20705" y="1430"/>
                  </a:cubicBezTo>
                  <a:cubicBezTo>
                    <a:pt x="20719" y="1529"/>
                    <a:pt x="20786" y="1587"/>
                    <a:pt x="20920" y="1618"/>
                  </a:cubicBezTo>
                  <a:cubicBezTo>
                    <a:pt x="21170" y="1675"/>
                    <a:pt x="21180" y="1679"/>
                    <a:pt x="21242" y="1763"/>
                  </a:cubicBezTo>
                  <a:lnTo>
                    <a:pt x="21303" y="1845"/>
                  </a:lnTo>
                  <a:lnTo>
                    <a:pt x="21378" y="1686"/>
                  </a:lnTo>
                  <a:cubicBezTo>
                    <a:pt x="21469" y="1495"/>
                    <a:pt x="21495" y="1464"/>
                    <a:pt x="21616" y="1402"/>
                  </a:cubicBezTo>
                  <a:cubicBezTo>
                    <a:pt x="21667" y="1376"/>
                    <a:pt x="21727" y="1340"/>
                    <a:pt x="21750" y="1323"/>
                  </a:cubicBezTo>
                  <a:cubicBezTo>
                    <a:pt x="21790" y="1293"/>
                    <a:pt x="21790" y="1292"/>
                    <a:pt x="21735" y="1249"/>
                  </a:cubicBezTo>
                  <a:cubicBezTo>
                    <a:pt x="21659" y="1189"/>
                    <a:pt x="21629" y="1071"/>
                    <a:pt x="21631" y="835"/>
                  </a:cubicBezTo>
                  <a:cubicBezTo>
                    <a:pt x="21632" y="618"/>
                    <a:pt x="21670" y="508"/>
                    <a:pt x="21771" y="429"/>
                  </a:cubicBezTo>
                  <a:cubicBezTo>
                    <a:pt x="21839" y="375"/>
                    <a:pt x="22023" y="337"/>
                    <a:pt x="22124" y="356"/>
                  </a:cubicBezTo>
                  <a:cubicBezTo>
                    <a:pt x="22283" y="385"/>
                    <a:pt x="22397" y="535"/>
                    <a:pt x="22397" y="713"/>
                  </a:cubicBezTo>
                  <a:cubicBezTo>
                    <a:pt x="22397" y="757"/>
                    <a:pt x="22408" y="800"/>
                    <a:pt x="22420" y="807"/>
                  </a:cubicBezTo>
                  <a:cubicBezTo>
                    <a:pt x="22463" y="834"/>
                    <a:pt x="22429" y="1013"/>
                    <a:pt x="22369" y="1085"/>
                  </a:cubicBezTo>
                  <a:cubicBezTo>
                    <a:pt x="22273" y="1199"/>
                    <a:pt x="22295" y="1234"/>
                    <a:pt x="22536" y="1349"/>
                  </a:cubicBezTo>
                  <a:cubicBezTo>
                    <a:pt x="22782" y="1466"/>
                    <a:pt x="22954" y="1589"/>
                    <a:pt x="23022" y="1696"/>
                  </a:cubicBezTo>
                  <a:cubicBezTo>
                    <a:pt x="23181" y="1950"/>
                    <a:pt x="23326" y="2789"/>
                    <a:pt x="23240" y="2959"/>
                  </a:cubicBezTo>
                  <a:cubicBezTo>
                    <a:pt x="23226" y="2985"/>
                    <a:pt x="23163" y="3057"/>
                    <a:pt x="23098" y="3119"/>
                  </a:cubicBezTo>
                  <a:lnTo>
                    <a:pt x="22980" y="3232"/>
                  </a:lnTo>
                  <a:lnTo>
                    <a:pt x="22956" y="3674"/>
                  </a:lnTo>
                  <a:cubicBezTo>
                    <a:pt x="22943" y="3918"/>
                    <a:pt x="22925" y="4144"/>
                    <a:pt x="22916" y="4178"/>
                  </a:cubicBezTo>
                  <a:cubicBezTo>
                    <a:pt x="22904" y="4223"/>
                    <a:pt x="22873" y="4254"/>
                    <a:pt x="22804" y="4291"/>
                  </a:cubicBezTo>
                  <a:cubicBezTo>
                    <a:pt x="22716" y="4338"/>
                    <a:pt x="22705" y="4353"/>
                    <a:pt x="22657" y="4492"/>
                  </a:cubicBezTo>
                  <a:lnTo>
                    <a:pt x="22606" y="4642"/>
                  </a:lnTo>
                  <a:lnTo>
                    <a:pt x="22669" y="4780"/>
                  </a:lnTo>
                  <a:cubicBezTo>
                    <a:pt x="22704" y="4856"/>
                    <a:pt x="22810" y="5080"/>
                    <a:pt x="22906" y="5278"/>
                  </a:cubicBezTo>
                  <a:cubicBezTo>
                    <a:pt x="23002" y="5476"/>
                    <a:pt x="23108" y="5712"/>
                    <a:pt x="23142" y="5802"/>
                  </a:cubicBezTo>
                  <a:cubicBezTo>
                    <a:pt x="23227" y="6034"/>
                    <a:pt x="23345" y="6502"/>
                    <a:pt x="23340" y="6591"/>
                  </a:cubicBezTo>
                  <a:cubicBezTo>
                    <a:pt x="23337" y="6632"/>
                    <a:pt x="23342" y="6696"/>
                    <a:pt x="23351" y="6732"/>
                  </a:cubicBezTo>
                  <a:cubicBezTo>
                    <a:pt x="23366" y="6796"/>
                    <a:pt x="23364" y="6798"/>
                    <a:pt x="23278" y="6820"/>
                  </a:cubicBezTo>
                  <a:cubicBezTo>
                    <a:pt x="23229" y="6833"/>
                    <a:pt x="23115" y="6867"/>
                    <a:pt x="23025" y="6896"/>
                  </a:cubicBezTo>
                  <a:cubicBezTo>
                    <a:pt x="22842" y="6954"/>
                    <a:pt x="22596" y="6982"/>
                    <a:pt x="22575" y="6948"/>
                  </a:cubicBezTo>
                  <a:cubicBezTo>
                    <a:pt x="22559" y="6922"/>
                    <a:pt x="22576" y="6906"/>
                    <a:pt x="22716" y="6815"/>
                  </a:cubicBezTo>
                  <a:cubicBezTo>
                    <a:pt x="22813" y="6752"/>
                    <a:pt x="22819" y="6743"/>
                    <a:pt x="22812" y="6671"/>
                  </a:cubicBezTo>
                  <a:cubicBezTo>
                    <a:pt x="22808" y="6626"/>
                    <a:pt x="22815" y="6594"/>
                    <a:pt x="22828" y="6594"/>
                  </a:cubicBezTo>
                  <a:cubicBezTo>
                    <a:pt x="22840" y="6594"/>
                    <a:pt x="22850" y="6580"/>
                    <a:pt x="22850" y="6563"/>
                  </a:cubicBezTo>
                  <a:cubicBezTo>
                    <a:pt x="22850" y="6546"/>
                    <a:pt x="22842" y="6532"/>
                    <a:pt x="22832" y="6532"/>
                  </a:cubicBezTo>
                  <a:cubicBezTo>
                    <a:pt x="22822" y="6532"/>
                    <a:pt x="22791" y="6509"/>
                    <a:pt x="22763" y="6481"/>
                  </a:cubicBezTo>
                  <a:cubicBezTo>
                    <a:pt x="22726" y="6444"/>
                    <a:pt x="22708" y="6398"/>
                    <a:pt x="22698" y="6314"/>
                  </a:cubicBezTo>
                  <a:cubicBezTo>
                    <a:pt x="22688" y="6229"/>
                    <a:pt x="22646" y="6122"/>
                    <a:pt x="22544" y="5918"/>
                  </a:cubicBezTo>
                  <a:cubicBezTo>
                    <a:pt x="22321" y="5474"/>
                    <a:pt x="22244" y="5342"/>
                    <a:pt x="22208" y="5341"/>
                  </a:cubicBezTo>
                  <a:cubicBezTo>
                    <a:pt x="22172" y="5339"/>
                    <a:pt x="21966" y="5862"/>
                    <a:pt x="21966" y="5954"/>
                  </a:cubicBezTo>
                  <a:cubicBezTo>
                    <a:pt x="21966" y="5977"/>
                    <a:pt x="21957" y="6017"/>
                    <a:pt x="21947" y="6043"/>
                  </a:cubicBezTo>
                  <a:cubicBezTo>
                    <a:pt x="21936" y="6069"/>
                    <a:pt x="21903" y="6229"/>
                    <a:pt x="21873" y="6399"/>
                  </a:cubicBezTo>
                  <a:cubicBezTo>
                    <a:pt x="21811" y="6746"/>
                    <a:pt x="21795" y="6800"/>
                    <a:pt x="21751" y="6800"/>
                  </a:cubicBezTo>
                  <a:cubicBezTo>
                    <a:pt x="21719" y="6800"/>
                    <a:pt x="21704" y="6841"/>
                    <a:pt x="21694" y="6954"/>
                  </a:cubicBezTo>
                  <a:cubicBezTo>
                    <a:pt x="21689" y="7011"/>
                    <a:pt x="21680" y="7017"/>
                    <a:pt x="21585" y="7034"/>
                  </a:cubicBezTo>
                  <a:cubicBezTo>
                    <a:pt x="21529" y="7044"/>
                    <a:pt x="21410" y="7074"/>
                    <a:pt x="21322" y="7101"/>
                  </a:cubicBezTo>
                  <a:cubicBezTo>
                    <a:pt x="21123" y="7161"/>
                    <a:pt x="20910" y="7168"/>
                    <a:pt x="20921" y="7114"/>
                  </a:cubicBezTo>
                  <a:cubicBezTo>
                    <a:pt x="20925" y="7094"/>
                    <a:pt x="21008" y="7025"/>
                    <a:pt x="21107" y="6960"/>
                  </a:cubicBezTo>
                  <a:cubicBezTo>
                    <a:pt x="21289" y="6839"/>
                    <a:pt x="21323" y="6793"/>
                    <a:pt x="21243" y="6773"/>
                  </a:cubicBezTo>
                  <a:cubicBezTo>
                    <a:pt x="21209" y="6764"/>
                    <a:pt x="21202" y="6751"/>
                    <a:pt x="21213" y="6714"/>
                  </a:cubicBezTo>
                  <a:cubicBezTo>
                    <a:pt x="21261" y="6541"/>
                    <a:pt x="21402" y="5748"/>
                    <a:pt x="21440" y="5437"/>
                  </a:cubicBezTo>
                  <a:cubicBezTo>
                    <a:pt x="21446" y="5394"/>
                    <a:pt x="21487" y="5251"/>
                    <a:pt x="21532" y="5118"/>
                  </a:cubicBezTo>
                  <a:cubicBezTo>
                    <a:pt x="21648" y="4779"/>
                    <a:pt x="21741" y="4418"/>
                    <a:pt x="21716" y="4403"/>
                  </a:cubicBezTo>
                  <a:cubicBezTo>
                    <a:pt x="21705" y="4396"/>
                    <a:pt x="21674" y="4396"/>
                    <a:pt x="21647" y="4402"/>
                  </a:cubicBezTo>
                  <a:cubicBezTo>
                    <a:pt x="21620" y="4409"/>
                    <a:pt x="21593" y="4406"/>
                    <a:pt x="21586" y="4395"/>
                  </a:cubicBezTo>
                  <a:cubicBezTo>
                    <a:pt x="21572" y="4373"/>
                    <a:pt x="21508" y="4010"/>
                    <a:pt x="21472" y="3746"/>
                  </a:cubicBezTo>
                  <a:cubicBezTo>
                    <a:pt x="21432" y="3457"/>
                    <a:pt x="21426" y="3441"/>
                    <a:pt x="21356" y="3417"/>
                  </a:cubicBezTo>
                  <a:cubicBezTo>
                    <a:pt x="21264" y="3387"/>
                    <a:pt x="21225" y="3348"/>
                    <a:pt x="21225" y="3285"/>
                  </a:cubicBezTo>
                  <a:cubicBezTo>
                    <a:pt x="21225" y="3254"/>
                    <a:pt x="21220" y="3224"/>
                    <a:pt x="21214" y="3217"/>
                  </a:cubicBezTo>
                  <a:cubicBezTo>
                    <a:pt x="21207" y="3211"/>
                    <a:pt x="21147" y="3230"/>
                    <a:pt x="21079" y="3260"/>
                  </a:cubicBezTo>
                  <a:cubicBezTo>
                    <a:pt x="20980" y="3304"/>
                    <a:pt x="20959" y="3322"/>
                    <a:pt x="20966" y="3356"/>
                  </a:cubicBezTo>
                  <a:cubicBezTo>
                    <a:pt x="20971" y="3378"/>
                    <a:pt x="20994" y="3471"/>
                    <a:pt x="21016" y="3561"/>
                  </a:cubicBezTo>
                  <a:cubicBezTo>
                    <a:pt x="21039" y="3652"/>
                    <a:pt x="21068" y="3781"/>
                    <a:pt x="21080" y="3849"/>
                  </a:cubicBezTo>
                  <a:cubicBezTo>
                    <a:pt x="21103" y="3972"/>
                    <a:pt x="21171" y="4757"/>
                    <a:pt x="21193" y="5139"/>
                  </a:cubicBezTo>
                  <a:lnTo>
                    <a:pt x="21204" y="5340"/>
                  </a:lnTo>
                  <a:lnTo>
                    <a:pt x="21123" y="5381"/>
                  </a:lnTo>
                  <a:cubicBezTo>
                    <a:pt x="21079" y="5403"/>
                    <a:pt x="20980" y="5439"/>
                    <a:pt x="20904" y="5460"/>
                  </a:cubicBezTo>
                  <a:lnTo>
                    <a:pt x="20764" y="5498"/>
                  </a:lnTo>
                  <a:lnTo>
                    <a:pt x="20717" y="5743"/>
                  </a:lnTo>
                  <a:cubicBezTo>
                    <a:pt x="20626" y="6221"/>
                    <a:pt x="20591" y="6484"/>
                    <a:pt x="20608" y="6562"/>
                  </a:cubicBezTo>
                  <a:cubicBezTo>
                    <a:pt x="20618" y="6607"/>
                    <a:pt x="20663" y="6677"/>
                    <a:pt x="20717" y="6735"/>
                  </a:cubicBezTo>
                  <a:cubicBezTo>
                    <a:pt x="20813" y="6838"/>
                    <a:pt x="20851" y="6915"/>
                    <a:pt x="20821" y="6944"/>
                  </a:cubicBezTo>
                  <a:cubicBezTo>
                    <a:pt x="20812" y="6953"/>
                    <a:pt x="20753" y="6964"/>
                    <a:pt x="20692" y="6968"/>
                  </a:cubicBezTo>
                  <a:cubicBezTo>
                    <a:pt x="20580" y="6975"/>
                    <a:pt x="20579" y="6975"/>
                    <a:pt x="20555" y="7057"/>
                  </a:cubicBezTo>
                  <a:cubicBezTo>
                    <a:pt x="20519" y="7178"/>
                    <a:pt x="20473" y="7257"/>
                    <a:pt x="20419" y="7286"/>
                  </a:cubicBezTo>
                  <a:cubicBezTo>
                    <a:pt x="20344" y="7328"/>
                    <a:pt x="20301" y="7319"/>
                    <a:pt x="20277" y="7257"/>
                  </a:cubicBezTo>
                  <a:close/>
                  <a:moveTo>
                    <a:pt x="18892" y="6871"/>
                  </a:moveTo>
                  <a:lnTo>
                    <a:pt x="18953" y="6821"/>
                  </a:lnTo>
                  <a:lnTo>
                    <a:pt x="18866" y="6820"/>
                  </a:lnTo>
                  <a:cubicBezTo>
                    <a:pt x="18786" y="6820"/>
                    <a:pt x="18778" y="6825"/>
                    <a:pt x="18778" y="6872"/>
                  </a:cubicBezTo>
                  <a:cubicBezTo>
                    <a:pt x="18778" y="6936"/>
                    <a:pt x="18812" y="6936"/>
                    <a:pt x="18892" y="6871"/>
                  </a:cubicBezTo>
                  <a:close/>
                  <a:moveTo>
                    <a:pt x="18763" y="6557"/>
                  </a:moveTo>
                  <a:cubicBezTo>
                    <a:pt x="18783" y="6540"/>
                    <a:pt x="18799" y="6508"/>
                    <a:pt x="18799" y="6485"/>
                  </a:cubicBezTo>
                  <a:cubicBezTo>
                    <a:pt x="18799" y="6462"/>
                    <a:pt x="18838" y="6408"/>
                    <a:pt x="18885" y="6364"/>
                  </a:cubicBezTo>
                  <a:lnTo>
                    <a:pt x="18971" y="6285"/>
                  </a:lnTo>
                  <a:lnTo>
                    <a:pt x="18903" y="6228"/>
                  </a:lnTo>
                  <a:cubicBezTo>
                    <a:pt x="18826" y="6164"/>
                    <a:pt x="18828" y="6172"/>
                    <a:pt x="18799" y="5700"/>
                  </a:cubicBezTo>
                  <a:cubicBezTo>
                    <a:pt x="18790" y="5541"/>
                    <a:pt x="18767" y="5333"/>
                    <a:pt x="18749" y="5237"/>
                  </a:cubicBezTo>
                  <a:cubicBezTo>
                    <a:pt x="18731" y="5141"/>
                    <a:pt x="18707" y="4928"/>
                    <a:pt x="18695" y="4764"/>
                  </a:cubicBezTo>
                  <a:cubicBezTo>
                    <a:pt x="18683" y="4600"/>
                    <a:pt x="18667" y="4378"/>
                    <a:pt x="18659" y="4271"/>
                  </a:cubicBezTo>
                  <a:lnTo>
                    <a:pt x="18645" y="4076"/>
                  </a:lnTo>
                  <a:lnTo>
                    <a:pt x="18549" y="4030"/>
                  </a:lnTo>
                  <a:cubicBezTo>
                    <a:pt x="18420" y="3969"/>
                    <a:pt x="18388" y="3918"/>
                    <a:pt x="18388" y="3774"/>
                  </a:cubicBezTo>
                  <a:cubicBezTo>
                    <a:pt x="18388" y="3709"/>
                    <a:pt x="18380" y="3652"/>
                    <a:pt x="18371" y="3646"/>
                  </a:cubicBezTo>
                  <a:cubicBezTo>
                    <a:pt x="18361" y="3640"/>
                    <a:pt x="18320" y="3668"/>
                    <a:pt x="18278" y="3709"/>
                  </a:cubicBezTo>
                  <a:cubicBezTo>
                    <a:pt x="18203" y="3782"/>
                    <a:pt x="18202" y="3784"/>
                    <a:pt x="18212" y="3919"/>
                  </a:cubicBezTo>
                  <a:cubicBezTo>
                    <a:pt x="18217" y="3994"/>
                    <a:pt x="18227" y="4166"/>
                    <a:pt x="18234" y="4302"/>
                  </a:cubicBezTo>
                  <a:cubicBezTo>
                    <a:pt x="18248" y="4585"/>
                    <a:pt x="18286" y="4822"/>
                    <a:pt x="18358" y="5076"/>
                  </a:cubicBezTo>
                  <a:cubicBezTo>
                    <a:pt x="18385" y="5174"/>
                    <a:pt x="18412" y="5315"/>
                    <a:pt x="18417" y="5388"/>
                  </a:cubicBezTo>
                  <a:cubicBezTo>
                    <a:pt x="18421" y="5461"/>
                    <a:pt x="18434" y="5552"/>
                    <a:pt x="18446" y="5590"/>
                  </a:cubicBezTo>
                  <a:cubicBezTo>
                    <a:pt x="18506" y="5787"/>
                    <a:pt x="18676" y="6539"/>
                    <a:pt x="18676" y="6609"/>
                  </a:cubicBezTo>
                  <a:cubicBezTo>
                    <a:pt x="18676" y="6620"/>
                    <a:pt x="18720" y="6594"/>
                    <a:pt x="18763" y="6557"/>
                  </a:cubicBezTo>
                  <a:close/>
                  <a:moveTo>
                    <a:pt x="19590" y="4934"/>
                  </a:moveTo>
                  <a:cubicBezTo>
                    <a:pt x="19596" y="4869"/>
                    <a:pt x="19611" y="4769"/>
                    <a:pt x="19621" y="4713"/>
                  </a:cubicBezTo>
                  <a:cubicBezTo>
                    <a:pt x="19668" y="4467"/>
                    <a:pt x="19726" y="4101"/>
                    <a:pt x="19718" y="4093"/>
                  </a:cubicBezTo>
                  <a:cubicBezTo>
                    <a:pt x="19714" y="4089"/>
                    <a:pt x="19654" y="4092"/>
                    <a:pt x="19584" y="4099"/>
                  </a:cubicBezTo>
                  <a:lnTo>
                    <a:pt x="19457" y="4112"/>
                  </a:lnTo>
                  <a:lnTo>
                    <a:pt x="19457" y="4211"/>
                  </a:lnTo>
                  <a:cubicBezTo>
                    <a:pt x="19457" y="4265"/>
                    <a:pt x="19466" y="4354"/>
                    <a:pt x="19476" y="4408"/>
                  </a:cubicBezTo>
                  <a:cubicBezTo>
                    <a:pt x="19487" y="4463"/>
                    <a:pt x="19507" y="4630"/>
                    <a:pt x="19520" y="4780"/>
                  </a:cubicBezTo>
                  <a:cubicBezTo>
                    <a:pt x="19533" y="4929"/>
                    <a:pt x="19552" y="5052"/>
                    <a:pt x="19561" y="5052"/>
                  </a:cubicBezTo>
                  <a:cubicBezTo>
                    <a:pt x="19570" y="5052"/>
                    <a:pt x="19583" y="4999"/>
                    <a:pt x="19590" y="4934"/>
                  </a:cubicBezTo>
                  <a:close/>
                  <a:moveTo>
                    <a:pt x="19829" y="3661"/>
                  </a:moveTo>
                  <a:cubicBezTo>
                    <a:pt x="19876" y="3462"/>
                    <a:pt x="19879" y="3359"/>
                    <a:pt x="19839" y="3326"/>
                  </a:cubicBezTo>
                  <a:cubicBezTo>
                    <a:pt x="19777" y="3275"/>
                    <a:pt x="19780" y="3190"/>
                    <a:pt x="19851" y="3033"/>
                  </a:cubicBezTo>
                  <a:cubicBezTo>
                    <a:pt x="19909" y="2904"/>
                    <a:pt x="19919" y="2858"/>
                    <a:pt x="19921" y="2708"/>
                  </a:cubicBezTo>
                  <a:cubicBezTo>
                    <a:pt x="19925" y="2447"/>
                    <a:pt x="19904" y="2420"/>
                    <a:pt x="19851" y="2618"/>
                  </a:cubicBezTo>
                  <a:cubicBezTo>
                    <a:pt x="19826" y="2710"/>
                    <a:pt x="19783" y="2853"/>
                    <a:pt x="19754" y="2936"/>
                  </a:cubicBezTo>
                  <a:cubicBezTo>
                    <a:pt x="19682" y="3146"/>
                    <a:pt x="19670" y="3346"/>
                    <a:pt x="19712" y="3623"/>
                  </a:cubicBezTo>
                  <a:cubicBezTo>
                    <a:pt x="19751" y="3877"/>
                    <a:pt x="19767" y="3934"/>
                    <a:pt x="19781" y="3870"/>
                  </a:cubicBezTo>
                  <a:cubicBezTo>
                    <a:pt x="19785" y="3847"/>
                    <a:pt x="19807" y="3753"/>
                    <a:pt x="19829" y="3661"/>
                  </a:cubicBezTo>
                  <a:close/>
                  <a:moveTo>
                    <a:pt x="16981" y="3207"/>
                  </a:moveTo>
                  <a:cubicBezTo>
                    <a:pt x="16968" y="3193"/>
                    <a:pt x="16935" y="3263"/>
                    <a:pt x="16901" y="3380"/>
                  </a:cubicBezTo>
                  <a:cubicBezTo>
                    <a:pt x="16877" y="3460"/>
                    <a:pt x="16875" y="3489"/>
                    <a:pt x="16893" y="3495"/>
                  </a:cubicBezTo>
                  <a:cubicBezTo>
                    <a:pt x="16916" y="3503"/>
                    <a:pt x="17000" y="3226"/>
                    <a:pt x="16981" y="3207"/>
                  </a:cubicBezTo>
                  <a:close/>
                  <a:moveTo>
                    <a:pt x="18253" y="3224"/>
                  </a:moveTo>
                  <a:cubicBezTo>
                    <a:pt x="18293" y="3157"/>
                    <a:pt x="18345" y="3060"/>
                    <a:pt x="18369" y="3008"/>
                  </a:cubicBezTo>
                  <a:cubicBezTo>
                    <a:pt x="18409" y="2917"/>
                    <a:pt x="18409" y="2908"/>
                    <a:pt x="18378" y="2786"/>
                  </a:cubicBezTo>
                  <a:cubicBezTo>
                    <a:pt x="18339" y="2634"/>
                    <a:pt x="18334" y="2627"/>
                    <a:pt x="18308" y="2690"/>
                  </a:cubicBezTo>
                  <a:cubicBezTo>
                    <a:pt x="18297" y="2717"/>
                    <a:pt x="18255" y="2814"/>
                    <a:pt x="18214" y="2906"/>
                  </a:cubicBezTo>
                  <a:cubicBezTo>
                    <a:pt x="18154" y="3042"/>
                    <a:pt x="18141" y="3098"/>
                    <a:pt x="18141" y="3209"/>
                  </a:cubicBezTo>
                  <a:cubicBezTo>
                    <a:pt x="18141" y="3284"/>
                    <a:pt x="18150" y="3346"/>
                    <a:pt x="18160" y="3346"/>
                  </a:cubicBezTo>
                  <a:cubicBezTo>
                    <a:pt x="18171" y="3346"/>
                    <a:pt x="18212" y="3291"/>
                    <a:pt x="18253" y="3224"/>
                  </a:cubicBezTo>
                  <a:close/>
                  <a:moveTo>
                    <a:pt x="21096" y="2865"/>
                  </a:moveTo>
                  <a:cubicBezTo>
                    <a:pt x="21113" y="2849"/>
                    <a:pt x="21117" y="2803"/>
                    <a:pt x="21108" y="2722"/>
                  </a:cubicBezTo>
                  <a:cubicBezTo>
                    <a:pt x="21102" y="2657"/>
                    <a:pt x="21089" y="2610"/>
                    <a:pt x="21081" y="2620"/>
                  </a:cubicBezTo>
                  <a:cubicBezTo>
                    <a:pt x="21073" y="2629"/>
                    <a:pt x="21048" y="2699"/>
                    <a:pt x="21025" y="2776"/>
                  </a:cubicBezTo>
                  <a:lnTo>
                    <a:pt x="20983" y="2915"/>
                  </a:lnTo>
                  <a:lnTo>
                    <a:pt x="21027" y="2902"/>
                  </a:lnTo>
                  <a:cubicBezTo>
                    <a:pt x="21051" y="2895"/>
                    <a:pt x="21082" y="2878"/>
                    <a:pt x="21096" y="28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90"/>
            <p:cNvSpPr>
              <a:spLocks/>
            </p:cNvSpPr>
            <p:nvPr/>
          </p:nvSpPr>
          <p:spPr bwMode="auto">
            <a:xfrm>
              <a:off x="3358" y="2183"/>
              <a:ext cx="616" cy="1985"/>
            </a:xfrm>
            <a:custGeom>
              <a:avLst/>
              <a:gdLst>
                <a:gd name="T0" fmla="*/ 956 w 2254"/>
                <a:gd name="T1" fmla="*/ 41 h 7254"/>
                <a:gd name="T2" fmla="*/ 856 w 2254"/>
                <a:gd name="T3" fmla="*/ 76 h 7254"/>
                <a:gd name="T4" fmla="*/ 714 w 2254"/>
                <a:gd name="T5" fmla="*/ 225 h 7254"/>
                <a:gd name="T6" fmla="*/ 722 w 2254"/>
                <a:gd name="T7" fmla="*/ 615 h 7254"/>
                <a:gd name="T8" fmla="*/ 783 w 2254"/>
                <a:gd name="T9" fmla="*/ 794 h 7254"/>
                <a:gd name="T10" fmla="*/ 831 w 2254"/>
                <a:gd name="T11" fmla="*/ 870 h 7254"/>
                <a:gd name="T12" fmla="*/ 847 w 2254"/>
                <a:gd name="T13" fmla="*/ 965 h 7254"/>
                <a:gd name="T14" fmla="*/ 790 w 2254"/>
                <a:gd name="T15" fmla="*/ 1106 h 7254"/>
                <a:gd name="T16" fmla="*/ 687 w 2254"/>
                <a:gd name="T17" fmla="*/ 1235 h 7254"/>
                <a:gd name="T18" fmla="*/ 145 w 2254"/>
                <a:gd name="T19" fmla="*/ 1503 h 7254"/>
                <a:gd name="T20" fmla="*/ 45 w 2254"/>
                <a:gd name="T21" fmla="*/ 2005 h 7254"/>
                <a:gd name="T22" fmla="*/ 27 w 2254"/>
                <a:gd name="T23" fmla="*/ 2845 h 7254"/>
                <a:gd name="T24" fmla="*/ 133 w 2254"/>
                <a:gd name="T25" fmla="*/ 3588 h 7254"/>
                <a:gd name="T26" fmla="*/ 238 w 2254"/>
                <a:gd name="T27" fmla="*/ 3766 h 7254"/>
                <a:gd name="T28" fmla="*/ 210 w 2254"/>
                <a:gd name="T29" fmla="*/ 3943 h 7254"/>
                <a:gd name="T30" fmla="*/ 239 w 2254"/>
                <a:gd name="T31" fmla="*/ 4089 h 7254"/>
                <a:gd name="T32" fmla="*/ 375 w 2254"/>
                <a:gd name="T33" fmla="*/ 4680 h 7254"/>
                <a:gd name="T34" fmla="*/ 482 w 2254"/>
                <a:gd name="T35" fmla="*/ 5286 h 7254"/>
                <a:gd name="T36" fmla="*/ 543 w 2254"/>
                <a:gd name="T37" fmla="*/ 6260 h 7254"/>
                <a:gd name="T38" fmla="*/ 574 w 2254"/>
                <a:gd name="T39" fmla="*/ 6815 h 7254"/>
                <a:gd name="T40" fmla="*/ 742 w 2254"/>
                <a:gd name="T41" fmla="*/ 6892 h 7254"/>
                <a:gd name="T42" fmla="*/ 636 w 2254"/>
                <a:gd name="T43" fmla="*/ 7133 h 7254"/>
                <a:gd name="T44" fmla="*/ 689 w 2254"/>
                <a:gd name="T45" fmla="*/ 7244 h 7254"/>
                <a:gd name="T46" fmla="*/ 988 w 2254"/>
                <a:gd name="T47" fmla="*/ 7225 h 7254"/>
                <a:gd name="T48" fmla="*/ 1085 w 2254"/>
                <a:gd name="T49" fmla="*/ 7148 h 7254"/>
                <a:gd name="T50" fmla="*/ 1192 w 2254"/>
                <a:gd name="T51" fmla="*/ 6982 h 7254"/>
                <a:gd name="T52" fmla="*/ 1166 w 2254"/>
                <a:gd name="T53" fmla="*/ 6880 h 7254"/>
                <a:gd name="T54" fmla="*/ 1198 w 2254"/>
                <a:gd name="T55" fmla="*/ 6732 h 7254"/>
                <a:gd name="T56" fmla="*/ 1124 w 2254"/>
                <a:gd name="T57" fmla="*/ 5998 h 7254"/>
                <a:gd name="T58" fmla="*/ 1098 w 2254"/>
                <a:gd name="T59" fmla="*/ 5744 h 7254"/>
                <a:gd name="T60" fmla="*/ 1131 w 2254"/>
                <a:gd name="T61" fmla="*/ 4193 h 7254"/>
                <a:gd name="T62" fmla="*/ 1184 w 2254"/>
                <a:gd name="T63" fmla="*/ 4224 h 7254"/>
                <a:gd name="T64" fmla="*/ 1247 w 2254"/>
                <a:gd name="T65" fmla="*/ 4705 h 7254"/>
                <a:gd name="T66" fmla="*/ 1265 w 2254"/>
                <a:gd name="T67" fmla="*/ 4877 h 7254"/>
                <a:gd name="T68" fmla="*/ 1287 w 2254"/>
                <a:gd name="T69" fmla="*/ 5065 h 7254"/>
                <a:gd name="T70" fmla="*/ 1307 w 2254"/>
                <a:gd name="T71" fmla="*/ 5308 h 7254"/>
                <a:gd name="T72" fmla="*/ 1317 w 2254"/>
                <a:gd name="T73" fmla="*/ 5430 h 7254"/>
                <a:gd name="T74" fmla="*/ 1294 w 2254"/>
                <a:gd name="T75" fmla="*/ 6234 h 7254"/>
                <a:gd name="T76" fmla="*/ 1284 w 2254"/>
                <a:gd name="T77" fmla="*/ 6880 h 7254"/>
                <a:gd name="T78" fmla="*/ 1314 w 2254"/>
                <a:gd name="T79" fmla="*/ 6955 h 7254"/>
                <a:gd name="T80" fmla="*/ 1376 w 2254"/>
                <a:gd name="T81" fmla="*/ 7146 h 7254"/>
                <a:gd name="T82" fmla="*/ 1477 w 2254"/>
                <a:gd name="T83" fmla="*/ 7247 h 7254"/>
                <a:gd name="T84" fmla="*/ 1825 w 2254"/>
                <a:gd name="T85" fmla="*/ 7199 h 7254"/>
                <a:gd name="T86" fmla="*/ 1784 w 2254"/>
                <a:gd name="T87" fmla="*/ 6975 h 7254"/>
                <a:gd name="T88" fmla="*/ 1881 w 2254"/>
                <a:gd name="T89" fmla="*/ 6819 h 7254"/>
                <a:gd name="T90" fmla="*/ 1883 w 2254"/>
                <a:gd name="T91" fmla="*/ 5716 h 7254"/>
                <a:gd name="T92" fmla="*/ 1936 w 2254"/>
                <a:gd name="T93" fmla="*/ 4652 h 7254"/>
                <a:gd name="T94" fmla="*/ 1972 w 2254"/>
                <a:gd name="T95" fmla="*/ 4107 h 7254"/>
                <a:gd name="T96" fmla="*/ 1994 w 2254"/>
                <a:gd name="T97" fmla="*/ 4013 h 7254"/>
                <a:gd name="T98" fmla="*/ 2044 w 2254"/>
                <a:gd name="T99" fmla="*/ 4008 h 7254"/>
                <a:gd name="T100" fmla="*/ 2032 w 2254"/>
                <a:gd name="T101" fmla="*/ 3783 h 7254"/>
                <a:gd name="T102" fmla="*/ 2047 w 2254"/>
                <a:gd name="T103" fmla="*/ 3620 h 7254"/>
                <a:gd name="T104" fmla="*/ 2225 w 2254"/>
                <a:gd name="T105" fmla="*/ 3146 h 7254"/>
                <a:gd name="T106" fmla="*/ 2235 w 2254"/>
                <a:gd name="T107" fmla="*/ 2068 h 7254"/>
                <a:gd name="T108" fmla="*/ 2137 w 2254"/>
                <a:gd name="T109" fmla="*/ 1317 h 7254"/>
                <a:gd name="T110" fmla="*/ 1769 w 2254"/>
                <a:gd name="T111" fmla="*/ 1194 h 7254"/>
                <a:gd name="T112" fmla="*/ 1429 w 2254"/>
                <a:gd name="T113" fmla="*/ 975 h 7254"/>
                <a:gd name="T114" fmla="*/ 1396 w 2254"/>
                <a:gd name="T115" fmla="*/ 841 h 7254"/>
                <a:gd name="T116" fmla="*/ 1478 w 2254"/>
                <a:gd name="T117" fmla="*/ 614 h 7254"/>
                <a:gd name="T118" fmla="*/ 1470 w 2254"/>
                <a:gd name="T119" fmla="*/ 522 h 7254"/>
                <a:gd name="T120" fmla="*/ 1455 w 2254"/>
                <a:gd name="T121" fmla="*/ 409 h 7254"/>
                <a:gd name="T122" fmla="*/ 1293 w 2254"/>
                <a:gd name="T123" fmla="*/ 37 h 7254"/>
                <a:gd name="T124" fmla="*/ 1123 w 2254"/>
                <a:gd name="T125" fmla="*/ 3 h 7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4" h="7254">
                  <a:moveTo>
                    <a:pt x="1089" y="0"/>
                  </a:moveTo>
                  <a:cubicBezTo>
                    <a:pt x="1053" y="1"/>
                    <a:pt x="1009" y="15"/>
                    <a:pt x="956" y="41"/>
                  </a:cubicBezTo>
                  <a:cubicBezTo>
                    <a:pt x="942" y="49"/>
                    <a:pt x="926" y="53"/>
                    <a:pt x="912" y="53"/>
                  </a:cubicBezTo>
                  <a:cubicBezTo>
                    <a:pt x="894" y="53"/>
                    <a:pt x="885" y="56"/>
                    <a:pt x="856" y="76"/>
                  </a:cubicBezTo>
                  <a:cubicBezTo>
                    <a:pt x="838" y="89"/>
                    <a:pt x="799" y="122"/>
                    <a:pt x="772" y="149"/>
                  </a:cubicBezTo>
                  <a:cubicBezTo>
                    <a:pt x="728" y="193"/>
                    <a:pt x="721" y="203"/>
                    <a:pt x="714" y="225"/>
                  </a:cubicBezTo>
                  <a:cubicBezTo>
                    <a:pt x="696" y="281"/>
                    <a:pt x="690" y="451"/>
                    <a:pt x="704" y="487"/>
                  </a:cubicBezTo>
                  <a:cubicBezTo>
                    <a:pt x="711" y="504"/>
                    <a:pt x="714" y="528"/>
                    <a:pt x="722" y="615"/>
                  </a:cubicBezTo>
                  <a:cubicBezTo>
                    <a:pt x="725" y="652"/>
                    <a:pt x="733" y="715"/>
                    <a:pt x="736" y="734"/>
                  </a:cubicBezTo>
                  <a:cubicBezTo>
                    <a:pt x="739" y="752"/>
                    <a:pt x="758" y="776"/>
                    <a:pt x="783" y="794"/>
                  </a:cubicBezTo>
                  <a:cubicBezTo>
                    <a:pt x="797" y="804"/>
                    <a:pt x="805" y="812"/>
                    <a:pt x="808" y="824"/>
                  </a:cubicBezTo>
                  <a:cubicBezTo>
                    <a:pt x="811" y="834"/>
                    <a:pt x="821" y="854"/>
                    <a:pt x="831" y="870"/>
                  </a:cubicBezTo>
                  <a:lnTo>
                    <a:pt x="849" y="899"/>
                  </a:lnTo>
                  <a:lnTo>
                    <a:pt x="847" y="965"/>
                  </a:lnTo>
                  <a:cubicBezTo>
                    <a:pt x="845" y="1001"/>
                    <a:pt x="841" y="1038"/>
                    <a:pt x="838" y="1046"/>
                  </a:cubicBezTo>
                  <a:cubicBezTo>
                    <a:pt x="834" y="1054"/>
                    <a:pt x="813" y="1081"/>
                    <a:pt x="790" y="1106"/>
                  </a:cubicBezTo>
                  <a:cubicBezTo>
                    <a:pt x="767" y="1132"/>
                    <a:pt x="738" y="1168"/>
                    <a:pt x="726" y="1188"/>
                  </a:cubicBezTo>
                  <a:cubicBezTo>
                    <a:pt x="712" y="1211"/>
                    <a:pt x="698" y="1228"/>
                    <a:pt x="687" y="1235"/>
                  </a:cubicBezTo>
                  <a:cubicBezTo>
                    <a:pt x="659" y="1253"/>
                    <a:pt x="436" y="1347"/>
                    <a:pt x="303" y="1396"/>
                  </a:cubicBezTo>
                  <a:cubicBezTo>
                    <a:pt x="198" y="1436"/>
                    <a:pt x="170" y="1454"/>
                    <a:pt x="145" y="1503"/>
                  </a:cubicBezTo>
                  <a:cubicBezTo>
                    <a:pt x="114" y="1565"/>
                    <a:pt x="100" y="1632"/>
                    <a:pt x="64" y="1877"/>
                  </a:cubicBezTo>
                  <a:cubicBezTo>
                    <a:pt x="59" y="1913"/>
                    <a:pt x="50" y="1970"/>
                    <a:pt x="45" y="2005"/>
                  </a:cubicBezTo>
                  <a:cubicBezTo>
                    <a:pt x="0" y="2311"/>
                    <a:pt x="2" y="2286"/>
                    <a:pt x="5" y="2465"/>
                  </a:cubicBezTo>
                  <a:cubicBezTo>
                    <a:pt x="8" y="2626"/>
                    <a:pt x="18" y="2799"/>
                    <a:pt x="27" y="2845"/>
                  </a:cubicBezTo>
                  <a:cubicBezTo>
                    <a:pt x="31" y="2869"/>
                    <a:pt x="40" y="2976"/>
                    <a:pt x="64" y="3292"/>
                  </a:cubicBezTo>
                  <a:cubicBezTo>
                    <a:pt x="80" y="3492"/>
                    <a:pt x="78" y="3488"/>
                    <a:pt x="133" y="3588"/>
                  </a:cubicBezTo>
                  <a:cubicBezTo>
                    <a:pt x="181" y="3676"/>
                    <a:pt x="216" y="3731"/>
                    <a:pt x="231" y="3745"/>
                  </a:cubicBezTo>
                  <a:cubicBezTo>
                    <a:pt x="237" y="3751"/>
                    <a:pt x="239" y="3757"/>
                    <a:pt x="238" y="3766"/>
                  </a:cubicBezTo>
                  <a:cubicBezTo>
                    <a:pt x="237" y="3772"/>
                    <a:pt x="232" y="3806"/>
                    <a:pt x="227" y="3841"/>
                  </a:cubicBezTo>
                  <a:cubicBezTo>
                    <a:pt x="221" y="3875"/>
                    <a:pt x="214" y="3921"/>
                    <a:pt x="210" y="3943"/>
                  </a:cubicBezTo>
                  <a:cubicBezTo>
                    <a:pt x="200" y="4005"/>
                    <a:pt x="194" y="4062"/>
                    <a:pt x="197" y="4070"/>
                  </a:cubicBezTo>
                  <a:cubicBezTo>
                    <a:pt x="200" y="4078"/>
                    <a:pt x="215" y="4085"/>
                    <a:pt x="239" y="4089"/>
                  </a:cubicBezTo>
                  <a:cubicBezTo>
                    <a:pt x="256" y="4093"/>
                    <a:pt x="256" y="4091"/>
                    <a:pt x="268" y="4159"/>
                  </a:cubicBezTo>
                  <a:cubicBezTo>
                    <a:pt x="317" y="4427"/>
                    <a:pt x="353" y="4601"/>
                    <a:pt x="375" y="4680"/>
                  </a:cubicBezTo>
                  <a:cubicBezTo>
                    <a:pt x="396" y="4751"/>
                    <a:pt x="449" y="4978"/>
                    <a:pt x="459" y="5033"/>
                  </a:cubicBezTo>
                  <a:cubicBezTo>
                    <a:pt x="462" y="5049"/>
                    <a:pt x="472" y="5162"/>
                    <a:pt x="482" y="5286"/>
                  </a:cubicBezTo>
                  <a:cubicBezTo>
                    <a:pt x="507" y="5596"/>
                    <a:pt x="509" y="5622"/>
                    <a:pt x="519" y="5825"/>
                  </a:cubicBezTo>
                  <a:cubicBezTo>
                    <a:pt x="525" y="5924"/>
                    <a:pt x="535" y="6120"/>
                    <a:pt x="543" y="6260"/>
                  </a:cubicBezTo>
                  <a:cubicBezTo>
                    <a:pt x="551" y="6401"/>
                    <a:pt x="560" y="6579"/>
                    <a:pt x="564" y="6657"/>
                  </a:cubicBezTo>
                  <a:cubicBezTo>
                    <a:pt x="568" y="6735"/>
                    <a:pt x="573" y="6806"/>
                    <a:pt x="574" y="6815"/>
                  </a:cubicBezTo>
                  <a:cubicBezTo>
                    <a:pt x="579" y="6852"/>
                    <a:pt x="631" y="6880"/>
                    <a:pt x="702" y="6884"/>
                  </a:cubicBezTo>
                  <a:cubicBezTo>
                    <a:pt x="722" y="6885"/>
                    <a:pt x="740" y="6889"/>
                    <a:pt x="742" y="6892"/>
                  </a:cubicBezTo>
                  <a:cubicBezTo>
                    <a:pt x="747" y="6898"/>
                    <a:pt x="705" y="6985"/>
                    <a:pt x="660" y="7064"/>
                  </a:cubicBezTo>
                  <a:cubicBezTo>
                    <a:pt x="638" y="7101"/>
                    <a:pt x="636" y="7108"/>
                    <a:pt x="636" y="7133"/>
                  </a:cubicBezTo>
                  <a:cubicBezTo>
                    <a:pt x="636" y="7176"/>
                    <a:pt x="647" y="7208"/>
                    <a:pt x="669" y="7227"/>
                  </a:cubicBezTo>
                  <a:lnTo>
                    <a:pt x="689" y="7244"/>
                  </a:lnTo>
                  <a:lnTo>
                    <a:pt x="806" y="7242"/>
                  </a:lnTo>
                  <a:cubicBezTo>
                    <a:pt x="916" y="7240"/>
                    <a:pt x="925" y="7239"/>
                    <a:pt x="988" y="7225"/>
                  </a:cubicBezTo>
                  <a:cubicBezTo>
                    <a:pt x="1025" y="7217"/>
                    <a:pt x="1059" y="7209"/>
                    <a:pt x="1063" y="7206"/>
                  </a:cubicBezTo>
                  <a:cubicBezTo>
                    <a:pt x="1075" y="7200"/>
                    <a:pt x="1078" y="7191"/>
                    <a:pt x="1085" y="7148"/>
                  </a:cubicBezTo>
                  <a:cubicBezTo>
                    <a:pt x="1091" y="7107"/>
                    <a:pt x="1095" y="7102"/>
                    <a:pt x="1126" y="7097"/>
                  </a:cubicBezTo>
                  <a:cubicBezTo>
                    <a:pt x="1168" y="7091"/>
                    <a:pt x="1189" y="7056"/>
                    <a:pt x="1192" y="6982"/>
                  </a:cubicBezTo>
                  <a:cubicBezTo>
                    <a:pt x="1195" y="6930"/>
                    <a:pt x="1193" y="6921"/>
                    <a:pt x="1177" y="6897"/>
                  </a:cubicBezTo>
                  <a:lnTo>
                    <a:pt x="1166" y="6880"/>
                  </a:lnTo>
                  <a:lnTo>
                    <a:pt x="1177" y="6870"/>
                  </a:lnTo>
                  <a:cubicBezTo>
                    <a:pt x="1188" y="6860"/>
                    <a:pt x="1189" y="6856"/>
                    <a:pt x="1198" y="6732"/>
                  </a:cubicBezTo>
                  <a:cubicBezTo>
                    <a:pt x="1218" y="6461"/>
                    <a:pt x="1217" y="6439"/>
                    <a:pt x="1166" y="6195"/>
                  </a:cubicBezTo>
                  <a:cubicBezTo>
                    <a:pt x="1148" y="6111"/>
                    <a:pt x="1130" y="6022"/>
                    <a:pt x="1124" y="5998"/>
                  </a:cubicBezTo>
                  <a:cubicBezTo>
                    <a:pt x="1119" y="5973"/>
                    <a:pt x="1114" y="5936"/>
                    <a:pt x="1112" y="5916"/>
                  </a:cubicBezTo>
                  <a:cubicBezTo>
                    <a:pt x="1109" y="5871"/>
                    <a:pt x="1101" y="5776"/>
                    <a:pt x="1098" y="5744"/>
                  </a:cubicBezTo>
                  <a:cubicBezTo>
                    <a:pt x="1092" y="5682"/>
                    <a:pt x="1094" y="5263"/>
                    <a:pt x="1102" y="5089"/>
                  </a:cubicBezTo>
                  <a:cubicBezTo>
                    <a:pt x="1113" y="4821"/>
                    <a:pt x="1125" y="4465"/>
                    <a:pt x="1131" y="4193"/>
                  </a:cubicBezTo>
                  <a:cubicBezTo>
                    <a:pt x="1133" y="4122"/>
                    <a:pt x="1136" y="4065"/>
                    <a:pt x="1138" y="4067"/>
                  </a:cubicBezTo>
                  <a:cubicBezTo>
                    <a:pt x="1146" y="4076"/>
                    <a:pt x="1167" y="4150"/>
                    <a:pt x="1184" y="4224"/>
                  </a:cubicBezTo>
                  <a:cubicBezTo>
                    <a:pt x="1196" y="4282"/>
                    <a:pt x="1216" y="4403"/>
                    <a:pt x="1222" y="4461"/>
                  </a:cubicBezTo>
                  <a:cubicBezTo>
                    <a:pt x="1235" y="4595"/>
                    <a:pt x="1244" y="4688"/>
                    <a:pt x="1247" y="4705"/>
                  </a:cubicBezTo>
                  <a:cubicBezTo>
                    <a:pt x="1248" y="4714"/>
                    <a:pt x="1252" y="4753"/>
                    <a:pt x="1256" y="4791"/>
                  </a:cubicBezTo>
                  <a:cubicBezTo>
                    <a:pt x="1260" y="4830"/>
                    <a:pt x="1264" y="4868"/>
                    <a:pt x="1265" y="4877"/>
                  </a:cubicBezTo>
                  <a:cubicBezTo>
                    <a:pt x="1267" y="4886"/>
                    <a:pt x="1271" y="4924"/>
                    <a:pt x="1275" y="4961"/>
                  </a:cubicBezTo>
                  <a:cubicBezTo>
                    <a:pt x="1279" y="4998"/>
                    <a:pt x="1284" y="5045"/>
                    <a:pt x="1287" y="5065"/>
                  </a:cubicBezTo>
                  <a:cubicBezTo>
                    <a:pt x="1289" y="5086"/>
                    <a:pt x="1292" y="5116"/>
                    <a:pt x="1293" y="5133"/>
                  </a:cubicBezTo>
                  <a:cubicBezTo>
                    <a:pt x="1297" y="5185"/>
                    <a:pt x="1306" y="5289"/>
                    <a:pt x="1307" y="5308"/>
                  </a:cubicBezTo>
                  <a:cubicBezTo>
                    <a:pt x="1308" y="5318"/>
                    <a:pt x="1310" y="5345"/>
                    <a:pt x="1312" y="5368"/>
                  </a:cubicBezTo>
                  <a:cubicBezTo>
                    <a:pt x="1314" y="5391"/>
                    <a:pt x="1316" y="5419"/>
                    <a:pt x="1317" y="5430"/>
                  </a:cubicBezTo>
                  <a:cubicBezTo>
                    <a:pt x="1323" y="5495"/>
                    <a:pt x="1333" y="5793"/>
                    <a:pt x="1333" y="5888"/>
                  </a:cubicBezTo>
                  <a:cubicBezTo>
                    <a:pt x="1333" y="5963"/>
                    <a:pt x="1328" y="6006"/>
                    <a:pt x="1294" y="6234"/>
                  </a:cubicBezTo>
                  <a:cubicBezTo>
                    <a:pt x="1275" y="6362"/>
                    <a:pt x="1266" y="6529"/>
                    <a:pt x="1270" y="6706"/>
                  </a:cubicBezTo>
                  <a:cubicBezTo>
                    <a:pt x="1273" y="6855"/>
                    <a:pt x="1273" y="6859"/>
                    <a:pt x="1284" y="6880"/>
                  </a:cubicBezTo>
                  <a:cubicBezTo>
                    <a:pt x="1295" y="6902"/>
                    <a:pt x="1310" y="6920"/>
                    <a:pt x="1319" y="6923"/>
                  </a:cubicBezTo>
                  <a:cubicBezTo>
                    <a:pt x="1323" y="6925"/>
                    <a:pt x="1321" y="6934"/>
                    <a:pt x="1314" y="6955"/>
                  </a:cubicBezTo>
                  <a:cubicBezTo>
                    <a:pt x="1301" y="6992"/>
                    <a:pt x="1300" y="7049"/>
                    <a:pt x="1311" y="7080"/>
                  </a:cubicBezTo>
                  <a:cubicBezTo>
                    <a:pt x="1322" y="7107"/>
                    <a:pt x="1337" y="7124"/>
                    <a:pt x="1376" y="7146"/>
                  </a:cubicBezTo>
                  <a:cubicBezTo>
                    <a:pt x="1401" y="7161"/>
                    <a:pt x="1413" y="7172"/>
                    <a:pt x="1436" y="7204"/>
                  </a:cubicBezTo>
                  <a:cubicBezTo>
                    <a:pt x="1452" y="7225"/>
                    <a:pt x="1471" y="7245"/>
                    <a:pt x="1477" y="7247"/>
                  </a:cubicBezTo>
                  <a:cubicBezTo>
                    <a:pt x="1496" y="7254"/>
                    <a:pt x="1646" y="7253"/>
                    <a:pt x="1703" y="7245"/>
                  </a:cubicBezTo>
                  <a:cubicBezTo>
                    <a:pt x="1762" y="7238"/>
                    <a:pt x="1784" y="7229"/>
                    <a:pt x="1825" y="7199"/>
                  </a:cubicBezTo>
                  <a:cubicBezTo>
                    <a:pt x="1864" y="7169"/>
                    <a:pt x="1869" y="7160"/>
                    <a:pt x="1866" y="7131"/>
                  </a:cubicBezTo>
                  <a:cubicBezTo>
                    <a:pt x="1862" y="7097"/>
                    <a:pt x="1837" y="7048"/>
                    <a:pt x="1784" y="6975"/>
                  </a:cubicBezTo>
                  <a:cubicBezTo>
                    <a:pt x="1721" y="6887"/>
                    <a:pt x="1722" y="6879"/>
                    <a:pt x="1792" y="6859"/>
                  </a:cubicBezTo>
                  <a:cubicBezTo>
                    <a:pt x="1849" y="6844"/>
                    <a:pt x="1875" y="6832"/>
                    <a:pt x="1881" y="6819"/>
                  </a:cubicBezTo>
                  <a:cubicBezTo>
                    <a:pt x="1886" y="6811"/>
                    <a:pt x="1886" y="6750"/>
                    <a:pt x="1883" y="6551"/>
                  </a:cubicBezTo>
                  <a:cubicBezTo>
                    <a:pt x="1879" y="6248"/>
                    <a:pt x="1878" y="6227"/>
                    <a:pt x="1883" y="5716"/>
                  </a:cubicBezTo>
                  <a:cubicBezTo>
                    <a:pt x="1886" y="5269"/>
                    <a:pt x="1890" y="5163"/>
                    <a:pt x="1909" y="4965"/>
                  </a:cubicBezTo>
                  <a:cubicBezTo>
                    <a:pt x="1926" y="4795"/>
                    <a:pt x="1931" y="4737"/>
                    <a:pt x="1936" y="4652"/>
                  </a:cubicBezTo>
                  <a:cubicBezTo>
                    <a:pt x="1939" y="4616"/>
                    <a:pt x="1947" y="4552"/>
                    <a:pt x="1953" y="4508"/>
                  </a:cubicBezTo>
                  <a:cubicBezTo>
                    <a:pt x="1967" y="4421"/>
                    <a:pt x="1974" y="4271"/>
                    <a:pt x="1972" y="4107"/>
                  </a:cubicBezTo>
                  <a:lnTo>
                    <a:pt x="1972" y="4018"/>
                  </a:lnTo>
                  <a:lnTo>
                    <a:pt x="1994" y="4013"/>
                  </a:lnTo>
                  <a:cubicBezTo>
                    <a:pt x="2006" y="4010"/>
                    <a:pt x="2023" y="4008"/>
                    <a:pt x="2030" y="4008"/>
                  </a:cubicBezTo>
                  <a:lnTo>
                    <a:pt x="2044" y="4008"/>
                  </a:lnTo>
                  <a:lnTo>
                    <a:pt x="2044" y="3956"/>
                  </a:lnTo>
                  <a:cubicBezTo>
                    <a:pt x="2044" y="3927"/>
                    <a:pt x="2039" y="3849"/>
                    <a:pt x="2032" y="3783"/>
                  </a:cubicBezTo>
                  <a:lnTo>
                    <a:pt x="2020" y="3662"/>
                  </a:lnTo>
                  <a:lnTo>
                    <a:pt x="2047" y="3620"/>
                  </a:lnTo>
                  <a:cubicBezTo>
                    <a:pt x="2061" y="3597"/>
                    <a:pt x="2084" y="3563"/>
                    <a:pt x="2096" y="3545"/>
                  </a:cubicBezTo>
                  <a:cubicBezTo>
                    <a:pt x="2160" y="3450"/>
                    <a:pt x="2193" y="3349"/>
                    <a:pt x="2225" y="3146"/>
                  </a:cubicBezTo>
                  <a:cubicBezTo>
                    <a:pt x="2249" y="2994"/>
                    <a:pt x="2250" y="2978"/>
                    <a:pt x="2252" y="2690"/>
                  </a:cubicBezTo>
                  <a:cubicBezTo>
                    <a:pt x="2254" y="2414"/>
                    <a:pt x="2253" y="2377"/>
                    <a:pt x="2235" y="2068"/>
                  </a:cubicBezTo>
                  <a:cubicBezTo>
                    <a:pt x="2210" y="1652"/>
                    <a:pt x="2194" y="1487"/>
                    <a:pt x="2169" y="1381"/>
                  </a:cubicBezTo>
                  <a:cubicBezTo>
                    <a:pt x="2160" y="1342"/>
                    <a:pt x="2157" y="1337"/>
                    <a:pt x="2137" y="1317"/>
                  </a:cubicBezTo>
                  <a:cubicBezTo>
                    <a:pt x="2110" y="1290"/>
                    <a:pt x="2104" y="1287"/>
                    <a:pt x="1851" y="1217"/>
                  </a:cubicBezTo>
                  <a:cubicBezTo>
                    <a:pt x="1828" y="1211"/>
                    <a:pt x="1791" y="1200"/>
                    <a:pt x="1769" y="1194"/>
                  </a:cubicBezTo>
                  <a:cubicBezTo>
                    <a:pt x="1711" y="1178"/>
                    <a:pt x="1559" y="1111"/>
                    <a:pt x="1529" y="1088"/>
                  </a:cubicBezTo>
                  <a:cubicBezTo>
                    <a:pt x="1493" y="1061"/>
                    <a:pt x="1454" y="1017"/>
                    <a:pt x="1429" y="975"/>
                  </a:cubicBezTo>
                  <a:cubicBezTo>
                    <a:pt x="1411" y="945"/>
                    <a:pt x="1406" y="931"/>
                    <a:pt x="1400" y="896"/>
                  </a:cubicBezTo>
                  <a:cubicBezTo>
                    <a:pt x="1396" y="873"/>
                    <a:pt x="1395" y="848"/>
                    <a:pt x="1396" y="841"/>
                  </a:cubicBezTo>
                  <a:cubicBezTo>
                    <a:pt x="1398" y="833"/>
                    <a:pt x="1410" y="812"/>
                    <a:pt x="1423" y="794"/>
                  </a:cubicBezTo>
                  <a:cubicBezTo>
                    <a:pt x="1465" y="738"/>
                    <a:pt x="1469" y="727"/>
                    <a:pt x="1478" y="614"/>
                  </a:cubicBezTo>
                  <a:lnTo>
                    <a:pt x="1483" y="541"/>
                  </a:lnTo>
                  <a:lnTo>
                    <a:pt x="1470" y="522"/>
                  </a:lnTo>
                  <a:lnTo>
                    <a:pt x="1456" y="502"/>
                  </a:lnTo>
                  <a:lnTo>
                    <a:pt x="1455" y="409"/>
                  </a:lnTo>
                  <a:cubicBezTo>
                    <a:pt x="1452" y="199"/>
                    <a:pt x="1452" y="201"/>
                    <a:pt x="1441" y="182"/>
                  </a:cubicBezTo>
                  <a:cubicBezTo>
                    <a:pt x="1428" y="161"/>
                    <a:pt x="1311" y="47"/>
                    <a:pt x="1293" y="37"/>
                  </a:cubicBezTo>
                  <a:cubicBezTo>
                    <a:pt x="1279" y="30"/>
                    <a:pt x="1223" y="19"/>
                    <a:pt x="1175" y="13"/>
                  </a:cubicBezTo>
                  <a:cubicBezTo>
                    <a:pt x="1161" y="11"/>
                    <a:pt x="1137" y="7"/>
                    <a:pt x="1123" y="3"/>
                  </a:cubicBezTo>
                  <a:cubicBezTo>
                    <a:pt x="1112" y="1"/>
                    <a:pt x="1101" y="0"/>
                    <a:pt x="10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91"/>
            <p:cNvSpPr>
              <a:spLocks/>
            </p:cNvSpPr>
            <p:nvPr/>
          </p:nvSpPr>
          <p:spPr bwMode="auto">
            <a:xfrm>
              <a:off x="2488" y="2152"/>
              <a:ext cx="639" cy="1957"/>
            </a:xfrm>
            <a:custGeom>
              <a:avLst/>
              <a:gdLst>
                <a:gd name="T0" fmla="*/ 926 w 2338"/>
                <a:gd name="T1" fmla="*/ 39 h 7153"/>
                <a:gd name="T2" fmla="*/ 746 w 2338"/>
                <a:gd name="T3" fmla="*/ 507 h 7153"/>
                <a:gd name="T4" fmla="*/ 831 w 2338"/>
                <a:gd name="T5" fmla="*/ 780 h 7153"/>
                <a:gd name="T6" fmla="*/ 852 w 2338"/>
                <a:gd name="T7" fmla="*/ 954 h 7153"/>
                <a:gd name="T8" fmla="*/ 118 w 2338"/>
                <a:gd name="T9" fmla="*/ 1391 h 7153"/>
                <a:gd name="T10" fmla="*/ 39 w 2338"/>
                <a:gd name="T11" fmla="*/ 2088 h 7153"/>
                <a:gd name="T12" fmla="*/ 21 w 2338"/>
                <a:gd name="T13" fmla="*/ 3531 h 7153"/>
                <a:gd name="T14" fmla="*/ 77 w 2338"/>
                <a:gd name="T15" fmla="*/ 3822 h 7153"/>
                <a:gd name="T16" fmla="*/ 96 w 2338"/>
                <a:gd name="T17" fmla="*/ 4107 h 7153"/>
                <a:gd name="T18" fmla="*/ 250 w 2338"/>
                <a:gd name="T19" fmla="*/ 4282 h 7153"/>
                <a:gd name="T20" fmla="*/ 199 w 2338"/>
                <a:gd name="T21" fmla="*/ 5221 h 7153"/>
                <a:gd name="T22" fmla="*/ 181 w 2338"/>
                <a:gd name="T23" fmla="*/ 6562 h 7153"/>
                <a:gd name="T24" fmla="*/ 237 w 2338"/>
                <a:gd name="T25" fmla="*/ 6649 h 7153"/>
                <a:gd name="T26" fmla="*/ 51 w 2338"/>
                <a:gd name="T27" fmla="*/ 6906 h 7153"/>
                <a:gd name="T28" fmla="*/ 86 w 2338"/>
                <a:gd name="T29" fmla="*/ 7100 h 7153"/>
                <a:gd name="T30" fmla="*/ 469 w 2338"/>
                <a:gd name="T31" fmla="*/ 7032 h 7153"/>
                <a:gd name="T32" fmla="*/ 591 w 2338"/>
                <a:gd name="T33" fmla="*/ 6963 h 7153"/>
                <a:gd name="T34" fmla="*/ 682 w 2338"/>
                <a:gd name="T35" fmla="*/ 6789 h 7153"/>
                <a:gd name="T36" fmla="*/ 709 w 2338"/>
                <a:gd name="T37" fmla="*/ 6285 h 7153"/>
                <a:gd name="T38" fmla="*/ 780 w 2338"/>
                <a:gd name="T39" fmla="*/ 5610 h 7153"/>
                <a:gd name="T40" fmla="*/ 974 w 2338"/>
                <a:gd name="T41" fmla="*/ 4885 h 7153"/>
                <a:gd name="T42" fmla="*/ 1116 w 2338"/>
                <a:gd name="T43" fmla="*/ 4262 h 7153"/>
                <a:gd name="T44" fmla="*/ 1130 w 2338"/>
                <a:gd name="T45" fmla="*/ 4179 h 7153"/>
                <a:gd name="T46" fmla="*/ 1194 w 2338"/>
                <a:gd name="T47" fmla="*/ 4539 h 7153"/>
                <a:gd name="T48" fmla="*/ 1220 w 2338"/>
                <a:gd name="T49" fmla="*/ 5951 h 7153"/>
                <a:gd name="T50" fmla="*/ 1243 w 2338"/>
                <a:gd name="T51" fmla="*/ 6653 h 7153"/>
                <a:gd name="T52" fmla="*/ 1284 w 2338"/>
                <a:gd name="T53" fmla="*/ 6727 h 7153"/>
                <a:gd name="T54" fmla="*/ 1410 w 2338"/>
                <a:gd name="T55" fmla="*/ 6978 h 7153"/>
                <a:gd name="T56" fmla="*/ 1762 w 2338"/>
                <a:gd name="T57" fmla="*/ 7137 h 7153"/>
                <a:gd name="T58" fmla="*/ 1991 w 2338"/>
                <a:gd name="T59" fmla="*/ 7143 h 7153"/>
                <a:gd name="T60" fmla="*/ 2125 w 2338"/>
                <a:gd name="T61" fmla="*/ 7006 h 7153"/>
                <a:gd name="T62" fmla="*/ 1755 w 2338"/>
                <a:gd name="T63" fmla="*/ 6652 h 7153"/>
                <a:gd name="T64" fmla="*/ 1805 w 2338"/>
                <a:gd name="T65" fmla="*/ 6114 h 7153"/>
                <a:gd name="T66" fmla="*/ 1861 w 2338"/>
                <a:gd name="T67" fmla="*/ 5702 h 7153"/>
                <a:gd name="T68" fmla="*/ 1927 w 2338"/>
                <a:gd name="T69" fmla="*/ 5258 h 7153"/>
                <a:gd name="T70" fmla="*/ 2003 w 2338"/>
                <a:gd name="T71" fmla="*/ 4320 h 7153"/>
                <a:gd name="T72" fmla="*/ 2224 w 2338"/>
                <a:gd name="T73" fmla="*/ 3967 h 7153"/>
                <a:gd name="T74" fmla="*/ 2279 w 2338"/>
                <a:gd name="T75" fmla="*/ 3812 h 7153"/>
                <a:gd name="T76" fmla="*/ 2335 w 2338"/>
                <a:gd name="T77" fmla="*/ 3614 h 7153"/>
                <a:gd name="T78" fmla="*/ 2276 w 2338"/>
                <a:gd name="T79" fmla="*/ 2004 h 7153"/>
                <a:gd name="T80" fmla="*/ 2245 w 2338"/>
                <a:gd name="T81" fmla="*/ 1785 h 7153"/>
                <a:gd name="T82" fmla="*/ 2031 w 2338"/>
                <a:gd name="T83" fmla="*/ 1267 h 7153"/>
                <a:gd name="T84" fmla="*/ 1410 w 2338"/>
                <a:gd name="T85" fmla="*/ 950 h 7153"/>
                <a:gd name="T86" fmla="*/ 1495 w 2338"/>
                <a:gd name="T87" fmla="*/ 568 h 7153"/>
                <a:gd name="T88" fmla="*/ 1489 w 2338"/>
                <a:gd name="T89" fmla="*/ 273 h 7153"/>
                <a:gd name="T90" fmla="*/ 1036 w 2338"/>
                <a:gd name="T91" fmla="*/ 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38" h="7153">
                  <a:moveTo>
                    <a:pt x="1036" y="0"/>
                  </a:moveTo>
                  <a:lnTo>
                    <a:pt x="988" y="18"/>
                  </a:lnTo>
                  <a:cubicBezTo>
                    <a:pt x="961" y="28"/>
                    <a:pt x="933" y="37"/>
                    <a:pt x="926" y="39"/>
                  </a:cubicBezTo>
                  <a:cubicBezTo>
                    <a:pt x="906" y="43"/>
                    <a:pt x="854" y="85"/>
                    <a:pt x="827" y="117"/>
                  </a:cubicBezTo>
                  <a:cubicBezTo>
                    <a:pt x="778" y="177"/>
                    <a:pt x="769" y="207"/>
                    <a:pt x="763" y="345"/>
                  </a:cubicBezTo>
                  <a:cubicBezTo>
                    <a:pt x="757" y="486"/>
                    <a:pt x="756" y="491"/>
                    <a:pt x="746" y="507"/>
                  </a:cubicBezTo>
                  <a:cubicBezTo>
                    <a:pt x="733" y="527"/>
                    <a:pt x="739" y="599"/>
                    <a:pt x="758" y="666"/>
                  </a:cubicBezTo>
                  <a:cubicBezTo>
                    <a:pt x="770" y="707"/>
                    <a:pt x="777" y="722"/>
                    <a:pt x="797" y="748"/>
                  </a:cubicBezTo>
                  <a:cubicBezTo>
                    <a:pt x="811" y="766"/>
                    <a:pt x="826" y="780"/>
                    <a:pt x="831" y="780"/>
                  </a:cubicBezTo>
                  <a:cubicBezTo>
                    <a:pt x="841" y="780"/>
                    <a:pt x="856" y="800"/>
                    <a:pt x="866" y="827"/>
                  </a:cubicBezTo>
                  <a:cubicBezTo>
                    <a:pt x="871" y="842"/>
                    <a:pt x="871" y="854"/>
                    <a:pt x="866" y="896"/>
                  </a:cubicBezTo>
                  <a:cubicBezTo>
                    <a:pt x="862" y="923"/>
                    <a:pt x="856" y="949"/>
                    <a:pt x="852" y="954"/>
                  </a:cubicBezTo>
                  <a:cubicBezTo>
                    <a:pt x="844" y="963"/>
                    <a:pt x="831" y="971"/>
                    <a:pt x="697" y="1056"/>
                  </a:cubicBezTo>
                  <a:cubicBezTo>
                    <a:pt x="603" y="1116"/>
                    <a:pt x="558" y="1141"/>
                    <a:pt x="403" y="1223"/>
                  </a:cubicBezTo>
                  <a:cubicBezTo>
                    <a:pt x="199" y="1330"/>
                    <a:pt x="128" y="1372"/>
                    <a:pt x="118" y="1391"/>
                  </a:cubicBezTo>
                  <a:cubicBezTo>
                    <a:pt x="112" y="1401"/>
                    <a:pt x="103" y="1460"/>
                    <a:pt x="87" y="1587"/>
                  </a:cubicBezTo>
                  <a:cubicBezTo>
                    <a:pt x="82" y="1631"/>
                    <a:pt x="72" y="1712"/>
                    <a:pt x="65" y="1765"/>
                  </a:cubicBezTo>
                  <a:cubicBezTo>
                    <a:pt x="52" y="1858"/>
                    <a:pt x="45" y="1955"/>
                    <a:pt x="39" y="2088"/>
                  </a:cubicBezTo>
                  <a:cubicBezTo>
                    <a:pt x="37" y="2123"/>
                    <a:pt x="33" y="2184"/>
                    <a:pt x="31" y="2223"/>
                  </a:cubicBezTo>
                  <a:cubicBezTo>
                    <a:pt x="19" y="2395"/>
                    <a:pt x="14" y="2670"/>
                    <a:pt x="18" y="2961"/>
                  </a:cubicBezTo>
                  <a:cubicBezTo>
                    <a:pt x="19" y="3126"/>
                    <a:pt x="21" y="3383"/>
                    <a:pt x="21" y="3531"/>
                  </a:cubicBezTo>
                  <a:lnTo>
                    <a:pt x="21" y="3801"/>
                  </a:lnTo>
                  <a:lnTo>
                    <a:pt x="39" y="3810"/>
                  </a:lnTo>
                  <a:cubicBezTo>
                    <a:pt x="49" y="3814"/>
                    <a:pt x="66" y="3820"/>
                    <a:pt x="77" y="3822"/>
                  </a:cubicBezTo>
                  <a:lnTo>
                    <a:pt x="98" y="3825"/>
                  </a:lnTo>
                  <a:lnTo>
                    <a:pt x="95" y="3871"/>
                  </a:lnTo>
                  <a:cubicBezTo>
                    <a:pt x="90" y="3944"/>
                    <a:pt x="90" y="4066"/>
                    <a:pt x="96" y="4107"/>
                  </a:cubicBezTo>
                  <a:cubicBezTo>
                    <a:pt x="105" y="4166"/>
                    <a:pt x="124" y="4197"/>
                    <a:pt x="174" y="4236"/>
                  </a:cubicBezTo>
                  <a:cubicBezTo>
                    <a:pt x="197" y="4254"/>
                    <a:pt x="224" y="4271"/>
                    <a:pt x="234" y="4275"/>
                  </a:cubicBezTo>
                  <a:lnTo>
                    <a:pt x="250" y="4282"/>
                  </a:lnTo>
                  <a:lnTo>
                    <a:pt x="248" y="4314"/>
                  </a:lnTo>
                  <a:cubicBezTo>
                    <a:pt x="242" y="4380"/>
                    <a:pt x="234" y="4559"/>
                    <a:pt x="232" y="4686"/>
                  </a:cubicBezTo>
                  <a:cubicBezTo>
                    <a:pt x="227" y="4908"/>
                    <a:pt x="221" y="5006"/>
                    <a:pt x="199" y="5221"/>
                  </a:cubicBezTo>
                  <a:cubicBezTo>
                    <a:pt x="172" y="5489"/>
                    <a:pt x="172" y="5477"/>
                    <a:pt x="176" y="5669"/>
                  </a:cubicBezTo>
                  <a:cubicBezTo>
                    <a:pt x="178" y="5770"/>
                    <a:pt x="181" y="5896"/>
                    <a:pt x="185" y="5949"/>
                  </a:cubicBezTo>
                  <a:cubicBezTo>
                    <a:pt x="192" y="6080"/>
                    <a:pt x="190" y="6480"/>
                    <a:pt x="181" y="6562"/>
                  </a:cubicBezTo>
                  <a:cubicBezTo>
                    <a:pt x="178" y="6597"/>
                    <a:pt x="176" y="6627"/>
                    <a:pt x="177" y="6629"/>
                  </a:cubicBezTo>
                  <a:cubicBezTo>
                    <a:pt x="178" y="6630"/>
                    <a:pt x="191" y="6634"/>
                    <a:pt x="206" y="6638"/>
                  </a:cubicBezTo>
                  <a:cubicBezTo>
                    <a:pt x="222" y="6641"/>
                    <a:pt x="235" y="6647"/>
                    <a:pt x="237" y="6649"/>
                  </a:cubicBezTo>
                  <a:cubicBezTo>
                    <a:pt x="243" y="6658"/>
                    <a:pt x="209" y="6714"/>
                    <a:pt x="167" y="6762"/>
                  </a:cubicBezTo>
                  <a:cubicBezTo>
                    <a:pt x="144" y="6790"/>
                    <a:pt x="115" y="6826"/>
                    <a:pt x="102" y="6842"/>
                  </a:cubicBezTo>
                  <a:cubicBezTo>
                    <a:pt x="90" y="6858"/>
                    <a:pt x="67" y="6887"/>
                    <a:pt x="51" y="6906"/>
                  </a:cubicBezTo>
                  <a:cubicBezTo>
                    <a:pt x="14" y="6953"/>
                    <a:pt x="5" y="6970"/>
                    <a:pt x="2" y="7002"/>
                  </a:cubicBezTo>
                  <a:cubicBezTo>
                    <a:pt x="0" y="7023"/>
                    <a:pt x="2" y="7034"/>
                    <a:pt x="11" y="7055"/>
                  </a:cubicBezTo>
                  <a:cubicBezTo>
                    <a:pt x="24" y="7087"/>
                    <a:pt x="39" y="7096"/>
                    <a:pt x="86" y="7100"/>
                  </a:cubicBezTo>
                  <a:cubicBezTo>
                    <a:pt x="102" y="7101"/>
                    <a:pt x="138" y="7105"/>
                    <a:pt x="166" y="7109"/>
                  </a:cubicBezTo>
                  <a:cubicBezTo>
                    <a:pt x="245" y="7120"/>
                    <a:pt x="310" y="7123"/>
                    <a:pt x="340" y="7117"/>
                  </a:cubicBezTo>
                  <a:cubicBezTo>
                    <a:pt x="370" y="7110"/>
                    <a:pt x="419" y="7078"/>
                    <a:pt x="469" y="7032"/>
                  </a:cubicBezTo>
                  <a:cubicBezTo>
                    <a:pt x="500" y="7003"/>
                    <a:pt x="502" y="7003"/>
                    <a:pt x="528" y="7004"/>
                  </a:cubicBezTo>
                  <a:lnTo>
                    <a:pt x="554" y="7004"/>
                  </a:lnTo>
                  <a:lnTo>
                    <a:pt x="591" y="6963"/>
                  </a:lnTo>
                  <a:cubicBezTo>
                    <a:pt x="612" y="6940"/>
                    <a:pt x="638" y="6912"/>
                    <a:pt x="650" y="6901"/>
                  </a:cubicBezTo>
                  <a:cubicBezTo>
                    <a:pt x="661" y="6890"/>
                    <a:pt x="674" y="6875"/>
                    <a:pt x="677" y="6869"/>
                  </a:cubicBezTo>
                  <a:cubicBezTo>
                    <a:pt x="680" y="6862"/>
                    <a:pt x="682" y="6831"/>
                    <a:pt x="682" y="6789"/>
                  </a:cubicBezTo>
                  <a:cubicBezTo>
                    <a:pt x="682" y="6728"/>
                    <a:pt x="684" y="6720"/>
                    <a:pt x="692" y="6714"/>
                  </a:cubicBezTo>
                  <a:cubicBezTo>
                    <a:pt x="701" y="6708"/>
                    <a:pt x="702" y="6696"/>
                    <a:pt x="705" y="6565"/>
                  </a:cubicBezTo>
                  <a:cubicBezTo>
                    <a:pt x="707" y="6487"/>
                    <a:pt x="708" y="6360"/>
                    <a:pt x="709" y="6285"/>
                  </a:cubicBezTo>
                  <a:cubicBezTo>
                    <a:pt x="709" y="6209"/>
                    <a:pt x="712" y="6119"/>
                    <a:pt x="716" y="6084"/>
                  </a:cubicBezTo>
                  <a:cubicBezTo>
                    <a:pt x="720" y="6049"/>
                    <a:pt x="726" y="5980"/>
                    <a:pt x="731" y="5932"/>
                  </a:cubicBezTo>
                  <a:cubicBezTo>
                    <a:pt x="737" y="5859"/>
                    <a:pt x="752" y="5765"/>
                    <a:pt x="780" y="5610"/>
                  </a:cubicBezTo>
                  <a:cubicBezTo>
                    <a:pt x="784" y="5584"/>
                    <a:pt x="790" y="5560"/>
                    <a:pt x="866" y="5282"/>
                  </a:cubicBezTo>
                  <a:cubicBezTo>
                    <a:pt x="896" y="5170"/>
                    <a:pt x="925" y="5066"/>
                    <a:pt x="929" y="5050"/>
                  </a:cubicBezTo>
                  <a:cubicBezTo>
                    <a:pt x="933" y="5035"/>
                    <a:pt x="953" y="4961"/>
                    <a:pt x="974" y="4885"/>
                  </a:cubicBezTo>
                  <a:cubicBezTo>
                    <a:pt x="1021" y="4718"/>
                    <a:pt x="1069" y="4534"/>
                    <a:pt x="1075" y="4496"/>
                  </a:cubicBezTo>
                  <a:cubicBezTo>
                    <a:pt x="1078" y="4480"/>
                    <a:pt x="1082" y="4453"/>
                    <a:pt x="1084" y="4435"/>
                  </a:cubicBezTo>
                  <a:cubicBezTo>
                    <a:pt x="1089" y="4402"/>
                    <a:pt x="1094" y="4381"/>
                    <a:pt x="1116" y="4262"/>
                  </a:cubicBezTo>
                  <a:cubicBezTo>
                    <a:pt x="1121" y="4229"/>
                    <a:pt x="1125" y="4194"/>
                    <a:pt x="1123" y="4183"/>
                  </a:cubicBezTo>
                  <a:cubicBezTo>
                    <a:pt x="1122" y="4173"/>
                    <a:pt x="1123" y="4166"/>
                    <a:pt x="1125" y="4168"/>
                  </a:cubicBezTo>
                  <a:cubicBezTo>
                    <a:pt x="1128" y="4169"/>
                    <a:pt x="1130" y="4174"/>
                    <a:pt x="1130" y="4179"/>
                  </a:cubicBezTo>
                  <a:cubicBezTo>
                    <a:pt x="1130" y="4184"/>
                    <a:pt x="1141" y="4229"/>
                    <a:pt x="1153" y="4280"/>
                  </a:cubicBezTo>
                  <a:cubicBezTo>
                    <a:pt x="1166" y="4330"/>
                    <a:pt x="1177" y="4384"/>
                    <a:pt x="1178" y="4399"/>
                  </a:cubicBezTo>
                  <a:cubicBezTo>
                    <a:pt x="1180" y="4414"/>
                    <a:pt x="1187" y="4477"/>
                    <a:pt x="1194" y="4539"/>
                  </a:cubicBezTo>
                  <a:cubicBezTo>
                    <a:pt x="1203" y="4625"/>
                    <a:pt x="1207" y="4701"/>
                    <a:pt x="1212" y="4866"/>
                  </a:cubicBezTo>
                  <a:cubicBezTo>
                    <a:pt x="1215" y="4984"/>
                    <a:pt x="1216" y="5083"/>
                    <a:pt x="1214" y="5086"/>
                  </a:cubicBezTo>
                  <a:cubicBezTo>
                    <a:pt x="1208" y="5097"/>
                    <a:pt x="1212" y="5776"/>
                    <a:pt x="1220" y="5951"/>
                  </a:cubicBezTo>
                  <a:cubicBezTo>
                    <a:pt x="1225" y="6082"/>
                    <a:pt x="1227" y="6180"/>
                    <a:pt x="1224" y="6305"/>
                  </a:cubicBezTo>
                  <a:cubicBezTo>
                    <a:pt x="1221" y="6472"/>
                    <a:pt x="1221" y="6480"/>
                    <a:pt x="1231" y="6514"/>
                  </a:cubicBezTo>
                  <a:cubicBezTo>
                    <a:pt x="1244" y="6559"/>
                    <a:pt x="1249" y="6612"/>
                    <a:pt x="1243" y="6653"/>
                  </a:cubicBezTo>
                  <a:cubicBezTo>
                    <a:pt x="1238" y="6691"/>
                    <a:pt x="1241" y="6697"/>
                    <a:pt x="1273" y="6701"/>
                  </a:cubicBezTo>
                  <a:cubicBezTo>
                    <a:pt x="1284" y="6703"/>
                    <a:pt x="1293" y="6706"/>
                    <a:pt x="1293" y="6708"/>
                  </a:cubicBezTo>
                  <a:cubicBezTo>
                    <a:pt x="1293" y="6710"/>
                    <a:pt x="1289" y="6718"/>
                    <a:pt x="1284" y="6727"/>
                  </a:cubicBezTo>
                  <a:cubicBezTo>
                    <a:pt x="1265" y="6757"/>
                    <a:pt x="1257" y="6799"/>
                    <a:pt x="1259" y="6853"/>
                  </a:cubicBezTo>
                  <a:cubicBezTo>
                    <a:pt x="1260" y="6900"/>
                    <a:pt x="1261" y="6903"/>
                    <a:pt x="1275" y="6918"/>
                  </a:cubicBezTo>
                  <a:cubicBezTo>
                    <a:pt x="1295" y="6939"/>
                    <a:pt x="1332" y="6956"/>
                    <a:pt x="1410" y="6978"/>
                  </a:cubicBezTo>
                  <a:cubicBezTo>
                    <a:pt x="1487" y="7000"/>
                    <a:pt x="1486" y="6999"/>
                    <a:pt x="1551" y="7047"/>
                  </a:cubicBezTo>
                  <a:cubicBezTo>
                    <a:pt x="1579" y="7067"/>
                    <a:pt x="1621" y="7094"/>
                    <a:pt x="1645" y="7106"/>
                  </a:cubicBezTo>
                  <a:cubicBezTo>
                    <a:pt x="1683" y="7125"/>
                    <a:pt x="1696" y="7128"/>
                    <a:pt x="1762" y="7137"/>
                  </a:cubicBezTo>
                  <a:cubicBezTo>
                    <a:pt x="1802" y="7142"/>
                    <a:pt x="1840" y="7148"/>
                    <a:pt x="1848" y="7149"/>
                  </a:cubicBezTo>
                  <a:lnTo>
                    <a:pt x="1848" y="7149"/>
                  </a:lnTo>
                  <a:cubicBezTo>
                    <a:pt x="1869" y="7153"/>
                    <a:pt x="1954" y="7149"/>
                    <a:pt x="1991" y="7143"/>
                  </a:cubicBezTo>
                  <a:cubicBezTo>
                    <a:pt x="2037" y="7135"/>
                    <a:pt x="2104" y="7109"/>
                    <a:pt x="2123" y="7091"/>
                  </a:cubicBezTo>
                  <a:cubicBezTo>
                    <a:pt x="2138" y="7077"/>
                    <a:pt x="2140" y="7074"/>
                    <a:pt x="2137" y="7048"/>
                  </a:cubicBezTo>
                  <a:cubicBezTo>
                    <a:pt x="2136" y="7031"/>
                    <a:pt x="2131" y="7015"/>
                    <a:pt x="2125" y="7006"/>
                  </a:cubicBezTo>
                  <a:cubicBezTo>
                    <a:pt x="2111" y="6987"/>
                    <a:pt x="2066" y="6952"/>
                    <a:pt x="1996" y="6904"/>
                  </a:cubicBezTo>
                  <a:cubicBezTo>
                    <a:pt x="1863" y="6813"/>
                    <a:pt x="1763" y="6725"/>
                    <a:pt x="1737" y="6676"/>
                  </a:cubicBezTo>
                  <a:cubicBezTo>
                    <a:pt x="1729" y="6660"/>
                    <a:pt x="1728" y="6660"/>
                    <a:pt x="1755" y="6652"/>
                  </a:cubicBezTo>
                  <a:lnTo>
                    <a:pt x="1780" y="6645"/>
                  </a:lnTo>
                  <a:lnTo>
                    <a:pt x="1783" y="6513"/>
                  </a:lnTo>
                  <a:cubicBezTo>
                    <a:pt x="1788" y="6327"/>
                    <a:pt x="1796" y="6183"/>
                    <a:pt x="1805" y="6114"/>
                  </a:cubicBezTo>
                  <a:cubicBezTo>
                    <a:pt x="1816" y="6023"/>
                    <a:pt x="1828" y="5928"/>
                    <a:pt x="1833" y="5878"/>
                  </a:cubicBezTo>
                  <a:cubicBezTo>
                    <a:pt x="1836" y="5853"/>
                    <a:pt x="1842" y="5813"/>
                    <a:pt x="1846" y="5791"/>
                  </a:cubicBezTo>
                  <a:cubicBezTo>
                    <a:pt x="1850" y="5769"/>
                    <a:pt x="1857" y="5729"/>
                    <a:pt x="1861" y="5702"/>
                  </a:cubicBezTo>
                  <a:cubicBezTo>
                    <a:pt x="1865" y="5676"/>
                    <a:pt x="1873" y="5628"/>
                    <a:pt x="1879" y="5598"/>
                  </a:cubicBezTo>
                  <a:cubicBezTo>
                    <a:pt x="1890" y="5536"/>
                    <a:pt x="1899" y="5473"/>
                    <a:pt x="1911" y="5379"/>
                  </a:cubicBezTo>
                  <a:cubicBezTo>
                    <a:pt x="1916" y="5345"/>
                    <a:pt x="1922" y="5291"/>
                    <a:pt x="1927" y="5258"/>
                  </a:cubicBezTo>
                  <a:cubicBezTo>
                    <a:pt x="1939" y="5161"/>
                    <a:pt x="1948" y="4686"/>
                    <a:pt x="1941" y="4510"/>
                  </a:cubicBezTo>
                  <a:cubicBezTo>
                    <a:pt x="1937" y="4431"/>
                    <a:pt x="1936" y="4365"/>
                    <a:pt x="1939" y="4362"/>
                  </a:cubicBezTo>
                  <a:cubicBezTo>
                    <a:pt x="1941" y="4360"/>
                    <a:pt x="1970" y="4341"/>
                    <a:pt x="2003" y="4320"/>
                  </a:cubicBezTo>
                  <a:cubicBezTo>
                    <a:pt x="2074" y="4275"/>
                    <a:pt x="2090" y="4261"/>
                    <a:pt x="2143" y="4195"/>
                  </a:cubicBezTo>
                  <a:cubicBezTo>
                    <a:pt x="2186" y="4142"/>
                    <a:pt x="2187" y="4138"/>
                    <a:pt x="2204" y="4045"/>
                  </a:cubicBezTo>
                  <a:cubicBezTo>
                    <a:pt x="2210" y="4017"/>
                    <a:pt x="2218" y="3982"/>
                    <a:pt x="2224" y="3967"/>
                  </a:cubicBezTo>
                  <a:cubicBezTo>
                    <a:pt x="2231" y="3950"/>
                    <a:pt x="2236" y="3923"/>
                    <a:pt x="2238" y="3884"/>
                  </a:cubicBezTo>
                  <a:cubicBezTo>
                    <a:pt x="2240" y="3852"/>
                    <a:pt x="2243" y="3823"/>
                    <a:pt x="2245" y="3818"/>
                  </a:cubicBezTo>
                  <a:cubicBezTo>
                    <a:pt x="2249" y="3812"/>
                    <a:pt x="2256" y="3811"/>
                    <a:pt x="2279" y="3812"/>
                  </a:cubicBezTo>
                  <a:cubicBezTo>
                    <a:pt x="2295" y="3814"/>
                    <a:pt x="2315" y="3812"/>
                    <a:pt x="2324" y="3808"/>
                  </a:cubicBezTo>
                  <a:lnTo>
                    <a:pt x="2338" y="3803"/>
                  </a:lnTo>
                  <a:lnTo>
                    <a:pt x="2335" y="3614"/>
                  </a:lnTo>
                  <a:cubicBezTo>
                    <a:pt x="2333" y="3509"/>
                    <a:pt x="2330" y="3344"/>
                    <a:pt x="2327" y="3246"/>
                  </a:cubicBezTo>
                  <a:cubicBezTo>
                    <a:pt x="2324" y="3148"/>
                    <a:pt x="2318" y="2934"/>
                    <a:pt x="2314" y="2770"/>
                  </a:cubicBezTo>
                  <a:cubicBezTo>
                    <a:pt x="2304" y="2402"/>
                    <a:pt x="2289" y="2101"/>
                    <a:pt x="2276" y="2004"/>
                  </a:cubicBezTo>
                  <a:cubicBezTo>
                    <a:pt x="2273" y="1985"/>
                    <a:pt x="2267" y="1944"/>
                    <a:pt x="2263" y="1915"/>
                  </a:cubicBezTo>
                  <a:cubicBezTo>
                    <a:pt x="2259" y="1885"/>
                    <a:pt x="2254" y="1852"/>
                    <a:pt x="2253" y="1841"/>
                  </a:cubicBezTo>
                  <a:cubicBezTo>
                    <a:pt x="2251" y="1830"/>
                    <a:pt x="2248" y="1805"/>
                    <a:pt x="2245" y="1785"/>
                  </a:cubicBezTo>
                  <a:cubicBezTo>
                    <a:pt x="2235" y="1716"/>
                    <a:pt x="2225" y="1642"/>
                    <a:pt x="2222" y="1614"/>
                  </a:cubicBezTo>
                  <a:cubicBezTo>
                    <a:pt x="2218" y="1578"/>
                    <a:pt x="2152" y="1349"/>
                    <a:pt x="2140" y="1328"/>
                  </a:cubicBezTo>
                  <a:cubicBezTo>
                    <a:pt x="2132" y="1315"/>
                    <a:pt x="2115" y="1305"/>
                    <a:pt x="2031" y="1267"/>
                  </a:cubicBezTo>
                  <a:cubicBezTo>
                    <a:pt x="1977" y="1242"/>
                    <a:pt x="1846" y="1190"/>
                    <a:pt x="1741" y="1151"/>
                  </a:cubicBezTo>
                  <a:cubicBezTo>
                    <a:pt x="1566" y="1085"/>
                    <a:pt x="1547" y="1077"/>
                    <a:pt x="1514" y="1052"/>
                  </a:cubicBezTo>
                  <a:cubicBezTo>
                    <a:pt x="1453" y="1005"/>
                    <a:pt x="1416" y="970"/>
                    <a:pt x="1410" y="950"/>
                  </a:cubicBezTo>
                  <a:cubicBezTo>
                    <a:pt x="1403" y="930"/>
                    <a:pt x="1406" y="873"/>
                    <a:pt x="1416" y="811"/>
                  </a:cubicBezTo>
                  <a:cubicBezTo>
                    <a:pt x="1425" y="757"/>
                    <a:pt x="1430" y="744"/>
                    <a:pt x="1444" y="744"/>
                  </a:cubicBezTo>
                  <a:cubicBezTo>
                    <a:pt x="1471" y="744"/>
                    <a:pt x="1489" y="681"/>
                    <a:pt x="1495" y="568"/>
                  </a:cubicBezTo>
                  <a:cubicBezTo>
                    <a:pt x="1498" y="499"/>
                    <a:pt x="1498" y="494"/>
                    <a:pt x="1487" y="476"/>
                  </a:cubicBezTo>
                  <a:cubicBezTo>
                    <a:pt x="1476" y="457"/>
                    <a:pt x="1476" y="456"/>
                    <a:pt x="1483" y="388"/>
                  </a:cubicBezTo>
                  <a:cubicBezTo>
                    <a:pt x="1486" y="350"/>
                    <a:pt x="1489" y="299"/>
                    <a:pt x="1489" y="273"/>
                  </a:cubicBezTo>
                  <a:cubicBezTo>
                    <a:pt x="1489" y="209"/>
                    <a:pt x="1476" y="184"/>
                    <a:pt x="1406" y="113"/>
                  </a:cubicBezTo>
                  <a:cubicBezTo>
                    <a:pt x="1321" y="27"/>
                    <a:pt x="1272" y="8"/>
                    <a:pt x="1120" y="3"/>
                  </a:cubicBezTo>
                  <a:lnTo>
                    <a:pt x="10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92"/>
            <p:cNvSpPr>
              <a:spLocks/>
            </p:cNvSpPr>
            <p:nvPr/>
          </p:nvSpPr>
          <p:spPr bwMode="auto">
            <a:xfrm>
              <a:off x="1575" y="2215"/>
              <a:ext cx="648" cy="1892"/>
            </a:xfrm>
            <a:custGeom>
              <a:avLst/>
              <a:gdLst>
                <a:gd name="T0" fmla="*/ 719 w 2371"/>
                <a:gd name="T1" fmla="*/ 147 h 6914"/>
                <a:gd name="T2" fmla="*/ 635 w 2371"/>
                <a:gd name="T3" fmla="*/ 536 h 6914"/>
                <a:gd name="T4" fmla="*/ 732 w 2371"/>
                <a:gd name="T5" fmla="*/ 756 h 6914"/>
                <a:gd name="T6" fmla="*/ 776 w 2371"/>
                <a:gd name="T7" fmla="*/ 1022 h 6914"/>
                <a:gd name="T8" fmla="*/ 90 w 2371"/>
                <a:gd name="T9" fmla="*/ 1458 h 6914"/>
                <a:gd name="T10" fmla="*/ 16 w 2371"/>
                <a:gd name="T11" fmla="*/ 2520 h 6914"/>
                <a:gd name="T12" fmla="*/ 14 w 2371"/>
                <a:gd name="T13" fmla="*/ 3062 h 6914"/>
                <a:gd name="T14" fmla="*/ 47 w 2371"/>
                <a:gd name="T15" fmla="*/ 3413 h 6914"/>
                <a:gd name="T16" fmla="*/ 71 w 2371"/>
                <a:gd name="T17" fmla="*/ 3655 h 6914"/>
                <a:gd name="T18" fmla="*/ 112 w 2371"/>
                <a:gd name="T19" fmla="*/ 3700 h 6914"/>
                <a:gd name="T20" fmla="*/ 232 w 2371"/>
                <a:gd name="T21" fmla="*/ 3979 h 6914"/>
                <a:gd name="T22" fmla="*/ 465 w 2371"/>
                <a:gd name="T23" fmla="*/ 4036 h 6914"/>
                <a:gd name="T24" fmla="*/ 536 w 2371"/>
                <a:gd name="T25" fmla="*/ 4233 h 6914"/>
                <a:gd name="T26" fmla="*/ 735 w 2371"/>
                <a:gd name="T27" fmla="*/ 4966 h 6914"/>
                <a:gd name="T28" fmla="*/ 772 w 2371"/>
                <a:gd name="T29" fmla="*/ 5309 h 6914"/>
                <a:gd name="T30" fmla="*/ 823 w 2371"/>
                <a:gd name="T31" fmla="*/ 6128 h 6914"/>
                <a:gd name="T32" fmla="*/ 912 w 2371"/>
                <a:gd name="T33" fmla="*/ 6492 h 6914"/>
                <a:gd name="T34" fmla="*/ 775 w 2371"/>
                <a:gd name="T35" fmla="*/ 6701 h 6914"/>
                <a:gd name="T36" fmla="*/ 808 w 2371"/>
                <a:gd name="T37" fmla="*/ 6841 h 6914"/>
                <a:gd name="T38" fmla="*/ 927 w 2371"/>
                <a:gd name="T39" fmla="*/ 6889 h 6914"/>
                <a:gd name="T40" fmla="*/ 970 w 2371"/>
                <a:gd name="T41" fmla="*/ 6891 h 6914"/>
                <a:gd name="T42" fmla="*/ 1198 w 2371"/>
                <a:gd name="T43" fmla="*/ 6887 h 6914"/>
                <a:gd name="T44" fmla="*/ 1336 w 2371"/>
                <a:gd name="T45" fmla="*/ 6880 h 6914"/>
                <a:gd name="T46" fmla="*/ 1352 w 2371"/>
                <a:gd name="T47" fmla="*/ 6859 h 6914"/>
                <a:gd name="T48" fmla="*/ 1339 w 2371"/>
                <a:gd name="T49" fmla="*/ 6701 h 6914"/>
                <a:gd name="T50" fmla="*/ 1381 w 2371"/>
                <a:gd name="T51" fmla="*/ 6525 h 6914"/>
                <a:gd name="T52" fmla="*/ 1442 w 2371"/>
                <a:gd name="T53" fmla="*/ 6249 h 6914"/>
                <a:gd name="T54" fmla="*/ 1299 w 2371"/>
                <a:gd name="T55" fmla="*/ 5535 h 6914"/>
                <a:gd name="T56" fmla="*/ 1296 w 2371"/>
                <a:gd name="T57" fmla="*/ 4142 h 6914"/>
                <a:gd name="T58" fmla="*/ 1634 w 2371"/>
                <a:gd name="T59" fmla="*/ 4731 h 6914"/>
                <a:gd name="T60" fmla="*/ 1717 w 2371"/>
                <a:gd name="T61" fmla="*/ 6366 h 6914"/>
                <a:gd name="T62" fmla="*/ 1794 w 2371"/>
                <a:gd name="T63" fmla="*/ 6470 h 6914"/>
                <a:gd name="T64" fmla="*/ 1823 w 2371"/>
                <a:gd name="T65" fmla="*/ 6679 h 6914"/>
                <a:gd name="T66" fmla="*/ 1811 w 2371"/>
                <a:gd name="T67" fmla="*/ 6815 h 6914"/>
                <a:gd name="T68" fmla="*/ 1819 w 2371"/>
                <a:gd name="T69" fmla="*/ 6888 h 6914"/>
                <a:gd name="T70" fmla="*/ 1871 w 2371"/>
                <a:gd name="T71" fmla="*/ 6887 h 6914"/>
                <a:gd name="T72" fmla="*/ 1956 w 2371"/>
                <a:gd name="T73" fmla="*/ 6887 h 6914"/>
                <a:gd name="T74" fmla="*/ 2024 w 2371"/>
                <a:gd name="T75" fmla="*/ 6889 h 6914"/>
                <a:gd name="T76" fmla="*/ 2101 w 2371"/>
                <a:gd name="T77" fmla="*/ 6885 h 6914"/>
                <a:gd name="T78" fmla="*/ 2127 w 2371"/>
                <a:gd name="T79" fmla="*/ 6887 h 6914"/>
                <a:gd name="T80" fmla="*/ 2152 w 2371"/>
                <a:gd name="T81" fmla="*/ 6888 h 6914"/>
                <a:gd name="T82" fmla="*/ 2178 w 2371"/>
                <a:gd name="T83" fmla="*/ 6893 h 6914"/>
                <a:gd name="T84" fmla="*/ 2304 w 2371"/>
                <a:gd name="T85" fmla="*/ 6823 h 6914"/>
                <a:gd name="T86" fmla="*/ 2326 w 2371"/>
                <a:gd name="T87" fmla="*/ 6628 h 6914"/>
                <a:gd name="T88" fmla="*/ 2215 w 2371"/>
                <a:gd name="T89" fmla="*/ 6447 h 6914"/>
                <a:gd name="T90" fmla="*/ 2278 w 2371"/>
                <a:gd name="T91" fmla="*/ 6218 h 6914"/>
                <a:gd name="T92" fmla="*/ 2284 w 2371"/>
                <a:gd name="T93" fmla="*/ 4693 h 6914"/>
                <a:gd name="T94" fmla="*/ 2208 w 2371"/>
                <a:gd name="T95" fmla="*/ 4164 h 6914"/>
                <a:gd name="T96" fmla="*/ 2156 w 2371"/>
                <a:gd name="T97" fmla="*/ 3420 h 6914"/>
                <a:gd name="T98" fmla="*/ 2213 w 2371"/>
                <a:gd name="T99" fmla="*/ 3388 h 6914"/>
                <a:gd name="T100" fmla="*/ 2314 w 2371"/>
                <a:gd name="T101" fmla="*/ 2605 h 6914"/>
                <a:gd name="T102" fmla="*/ 2217 w 2371"/>
                <a:gd name="T103" fmla="*/ 1837 h 6914"/>
                <a:gd name="T104" fmla="*/ 2060 w 2371"/>
                <a:gd name="T105" fmla="*/ 1226 h 6914"/>
                <a:gd name="T106" fmla="*/ 1344 w 2371"/>
                <a:gd name="T107" fmla="*/ 971 h 6914"/>
                <a:gd name="T108" fmla="*/ 1385 w 2371"/>
                <a:gd name="T109" fmla="*/ 678 h 6914"/>
                <a:gd name="T110" fmla="*/ 1392 w 2371"/>
                <a:gd name="T111" fmla="*/ 378 h 6914"/>
                <a:gd name="T112" fmla="*/ 1003 w 2371"/>
                <a:gd name="T113" fmla="*/ 2 h 6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1" h="6914">
                  <a:moveTo>
                    <a:pt x="963" y="1"/>
                  </a:moveTo>
                  <a:cubicBezTo>
                    <a:pt x="930" y="2"/>
                    <a:pt x="910" y="11"/>
                    <a:pt x="836" y="46"/>
                  </a:cubicBezTo>
                  <a:cubicBezTo>
                    <a:pt x="769" y="78"/>
                    <a:pt x="760" y="86"/>
                    <a:pt x="719" y="147"/>
                  </a:cubicBezTo>
                  <a:cubicBezTo>
                    <a:pt x="680" y="207"/>
                    <a:pt x="670" y="251"/>
                    <a:pt x="662" y="403"/>
                  </a:cubicBezTo>
                  <a:cubicBezTo>
                    <a:pt x="659" y="471"/>
                    <a:pt x="658" y="476"/>
                    <a:pt x="647" y="485"/>
                  </a:cubicBezTo>
                  <a:cubicBezTo>
                    <a:pt x="636" y="493"/>
                    <a:pt x="635" y="498"/>
                    <a:pt x="635" y="536"/>
                  </a:cubicBezTo>
                  <a:cubicBezTo>
                    <a:pt x="635" y="596"/>
                    <a:pt x="653" y="668"/>
                    <a:pt x="674" y="690"/>
                  </a:cubicBezTo>
                  <a:cubicBezTo>
                    <a:pt x="682" y="700"/>
                    <a:pt x="696" y="709"/>
                    <a:pt x="705" y="711"/>
                  </a:cubicBezTo>
                  <a:cubicBezTo>
                    <a:pt x="721" y="714"/>
                    <a:pt x="732" y="732"/>
                    <a:pt x="732" y="756"/>
                  </a:cubicBezTo>
                  <a:cubicBezTo>
                    <a:pt x="732" y="771"/>
                    <a:pt x="759" y="844"/>
                    <a:pt x="779" y="882"/>
                  </a:cubicBezTo>
                  <a:cubicBezTo>
                    <a:pt x="794" y="911"/>
                    <a:pt x="795" y="917"/>
                    <a:pt x="794" y="959"/>
                  </a:cubicBezTo>
                  <a:cubicBezTo>
                    <a:pt x="793" y="1003"/>
                    <a:pt x="792" y="1005"/>
                    <a:pt x="776" y="1022"/>
                  </a:cubicBezTo>
                  <a:cubicBezTo>
                    <a:pt x="753" y="1045"/>
                    <a:pt x="518" y="1163"/>
                    <a:pt x="309" y="1256"/>
                  </a:cubicBezTo>
                  <a:cubicBezTo>
                    <a:pt x="223" y="1294"/>
                    <a:pt x="148" y="1334"/>
                    <a:pt x="123" y="1356"/>
                  </a:cubicBezTo>
                  <a:cubicBezTo>
                    <a:pt x="105" y="1372"/>
                    <a:pt x="104" y="1373"/>
                    <a:pt x="90" y="1458"/>
                  </a:cubicBezTo>
                  <a:cubicBezTo>
                    <a:pt x="57" y="1649"/>
                    <a:pt x="49" y="1715"/>
                    <a:pt x="49" y="1813"/>
                  </a:cubicBezTo>
                  <a:cubicBezTo>
                    <a:pt x="49" y="2048"/>
                    <a:pt x="38" y="2350"/>
                    <a:pt x="27" y="2430"/>
                  </a:cubicBezTo>
                  <a:cubicBezTo>
                    <a:pt x="26" y="2439"/>
                    <a:pt x="21" y="2479"/>
                    <a:pt x="16" y="2520"/>
                  </a:cubicBezTo>
                  <a:cubicBezTo>
                    <a:pt x="12" y="2560"/>
                    <a:pt x="6" y="2602"/>
                    <a:pt x="4" y="2611"/>
                  </a:cubicBezTo>
                  <a:cubicBezTo>
                    <a:pt x="0" y="2633"/>
                    <a:pt x="1" y="2849"/>
                    <a:pt x="6" y="2914"/>
                  </a:cubicBezTo>
                  <a:cubicBezTo>
                    <a:pt x="7" y="2939"/>
                    <a:pt x="11" y="3006"/>
                    <a:pt x="14" y="3062"/>
                  </a:cubicBezTo>
                  <a:cubicBezTo>
                    <a:pt x="18" y="3152"/>
                    <a:pt x="20" y="3177"/>
                    <a:pt x="27" y="3232"/>
                  </a:cubicBezTo>
                  <a:cubicBezTo>
                    <a:pt x="28" y="3239"/>
                    <a:pt x="32" y="3280"/>
                    <a:pt x="37" y="3322"/>
                  </a:cubicBezTo>
                  <a:cubicBezTo>
                    <a:pt x="41" y="3364"/>
                    <a:pt x="46" y="3405"/>
                    <a:pt x="47" y="3413"/>
                  </a:cubicBezTo>
                  <a:cubicBezTo>
                    <a:pt x="48" y="3422"/>
                    <a:pt x="53" y="3469"/>
                    <a:pt x="57" y="3520"/>
                  </a:cubicBezTo>
                  <a:cubicBezTo>
                    <a:pt x="62" y="3570"/>
                    <a:pt x="66" y="3621"/>
                    <a:pt x="68" y="3633"/>
                  </a:cubicBezTo>
                  <a:lnTo>
                    <a:pt x="71" y="3655"/>
                  </a:lnTo>
                  <a:lnTo>
                    <a:pt x="92" y="3655"/>
                  </a:lnTo>
                  <a:lnTo>
                    <a:pt x="114" y="3655"/>
                  </a:lnTo>
                  <a:lnTo>
                    <a:pt x="112" y="3700"/>
                  </a:lnTo>
                  <a:cubicBezTo>
                    <a:pt x="109" y="3740"/>
                    <a:pt x="111" y="3750"/>
                    <a:pt x="126" y="3797"/>
                  </a:cubicBezTo>
                  <a:cubicBezTo>
                    <a:pt x="139" y="3839"/>
                    <a:pt x="149" y="3859"/>
                    <a:pt x="182" y="3908"/>
                  </a:cubicBezTo>
                  <a:cubicBezTo>
                    <a:pt x="204" y="3941"/>
                    <a:pt x="226" y="3973"/>
                    <a:pt x="232" y="3979"/>
                  </a:cubicBezTo>
                  <a:cubicBezTo>
                    <a:pt x="249" y="3997"/>
                    <a:pt x="287" y="4012"/>
                    <a:pt x="339" y="4019"/>
                  </a:cubicBezTo>
                  <a:cubicBezTo>
                    <a:pt x="365" y="4023"/>
                    <a:pt x="389" y="4028"/>
                    <a:pt x="392" y="4029"/>
                  </a:cubicBezTo>
                  <a:cubicBezTo>
                    <a:pt x="395" y="4031"/>
                    <a:pt x="427" y="4034"/>
                    <a:pt x="465" y="4036"/>
                  </a:cubicBezTo>
                  <a:lnTo>
                    <a:pt x="535" y="4039"/>
                  </a:lnTo>
                  <a:lnTo>
                    <a:pt x="536" y="4136"/>
                  </a:lnTo>
                  <a:lnTo>
                    <a:pt x="536" y="4233"/>
                  </a:lnTo>
                  <a:lnTo>
                    <a:pt x="604" y="4481"/>
                  </a:lnTo>
                  <a:cubicBezTo>
                    <a:pt x="641" y="4618"/>
                    <a:pt x="672" y="4731"/>
                    <a:pt x="673" y="4733"/>
                  </a:cubicBezTo>
                  <a:cubicBezTo>
                    <a:pt x="676" y="4737"/>
                    <a:pt x="718" y="4897"/>
                    <a:pt x="735" y="4966"/>
                  </a:cubicBezTo>
                  <a:cubicBezTo>
                    <a:pt x="743" y="4999"/>
                    <a:pt x="749" y="5043"/>
                    <a:pt x="752" y="5093"/>
                  </a:cubicBezTo>
                  <a:cubicBezTo>
                    <a:pt x="755" y="5135"/>
                    <a:pt x="758" y="5176"/>
                    <a:pt x="760" y="5184"/>
                  </a:cubicBezTo>
                  <a:cubicBezTo>
                    <a:pt x="761" y="5193"/>
                    <a:pt x="766" y="5249"/>
                    <a:pt x="772" y="5309"/>
                  </a:cubicBezTo>
                  <a:cubicBezTo>
                    <a:pt x="778" y="5369"/>
                    <a:pt x="784" y="5425"/>
                    <a:pt x="786" y="5433"/>
                  </a:cubicBezTo>
                  <a:cubicBezTo>
                    <a:pt x="805" y="5566"/>
                    <a:pt x="811" y="5660"/>
                    <a:pt x="809" y="5798"/>
                  </a:cubicBezTo>
                  <a:cubicBezTo>
                    <a:pt x="808" y="5960"/>
                    <a:pt x="814" y="6111"/>
                    <a:pt x="823" y="6128"/>
                  </a:cubicBezTo>
                  <a:cubicBezTo>
                    <a:pt x="826" y="6134"/>
                    <a:pt x="841" y="6152"/>
                    <a:pt x="856" y="6169"/>
                  </a:cubicBezTo>
                  <a:cubicBezTo>
                    <a:pt x="887" y="6204"/>
                    <a:pt x="894" y="6224"/>
                    <a:pt x="909" y="6327"/>
                  </a:cubicBezTo>
                  <a:cubicBezTo>
                    <a:pt x="922" y="6408"/>
                    <a:pt x="922" y="6433"/>
                    <a:pt x="912" y="6492"/>
                  </a:cubicBezTo>
                  <a:cubicBezTo>
                    <a:pt x="902" y="6552"/>
                    <a:pt x="899" y="6558"/>
                    <a:pt x="865" y="6594"/>
                  </a:cubicBezTo>
                  <a:cubicBezTo>
                    <a:pt x="849" y="6611"/>
                    <a:pt x="822" y="6642"/>
                    <a:pt x="805" y="6663"/>
                  </a:cubicBezTo>
                  <a:lnTo>
                    <a:pt x="775" y="6701"/>
                  </a:lnTo>
                  <a:lnTo>
                    <a:pt x="775" y="6740"/>
                  </a:lnTo>
                  <a:cubicBezTo>
                    <a:pt x="775" y="6775"/>
                    <a:pt x="777" y="6782"/>
                    <a:pt x="791" y="6805"/>
                  </a:cubicBezTo>
                  <a:cubicBezTo>
                    <a:pt x="800" y="6820"/>
                    <a:pt x="808" y="6836"/>
                    <a:pt x="808" y="6841"/>
                  </a:cubicBezTo>
                  <a:cubicBezTo>
                    <a:pt x="808" y="6846"/>
                    <a:pt x="812" y="6855"/>
                    <a:pt x="817" y="6861"/>
                  </a:cubicBezTo>
                  <a:cubicBezTo>
                    <a:pt x="824" y="6871"/>
                    <a:pt x="835" y="6873"/>
                    <a:pt x="878" y="6878"/>
                  </a:cubicBezTo>
                  <a:cubicBezTo>
                    <a:pt x="908" y="6881"/>
                    <a:pt x="928" y="6886"/>
                    <a:pt x="927" y="6889"/>
                  </a:cubicBezTo>
                  <a:cubicBezTo>
                    <a:pt x="925" y="6892"/>
                    <a:pt x="930" y="6891"/>
                    <a:pt x="940" y="6889"/>
                  </a:cubicBezTo>
                  <a:cubicBezTo>
                    <a:pt x="950" y="6887"/>
                    <a:pt x="959" y="6888"/>
                    <a:pt x="964" y="6893"/>
                  </a:cubicBezTo>
                  <a:cubicBezTo>
                    <a:pt x="972" y="6898"/>
                    <a:pt x="973" y="6899"/>
                    <a:pt x="970" y="6891"/>
                  </a:cubicBezTo>
                  <a:cubicBezTo>
                    <a:pt x="966" y="6881"/>
                    <a:pt x="973" y="6874"/>
                    <a:pt x="978" y="6882"/>
                  </a:cubicBezTo>
                  <a:cubicBezTo>
                    <a:pt x="981" y="6887"/>
                    <a:pt x="1010" y="6888"/>
                    <a:pt x="1116" y="6887"/>
                  </a:cubicBezTo>
                  <a:cubicBezTo>
                    <a:pt x="1122" y="6887"/>
                    <a:pt x="1158" y="6887"/>
                    <a:pt x="1198" y="6887"/>
                  </a:cubicBezTo>
                  <a:cubicBezTo>
                    <a:pt x="1237" y="6886"/>
                    <a:pt x="1283" y="6888"/>
                    <a:pt x="1300" y="6889"/>
                  </a:cubicBezTo>
                  <a:cubicBezTo>
                    <a:pt x="1329" y="6892"/>
                    <a:pt x="1332" y="6891"/>
                    <a:pt x="1332" y="6883"/>
                  </a:cubicBezTo>
                  <a:cubicBezTo>
                    <a:pt x="1332" y="6878"/>
                    <a:pt x="1334" y="6877"/>
                    <a:pt x="1336" y="6880"/>
                  </a:cubicBezTo>
                  <a:cubicBezTo>
                    <a:pt x="1338" y="6883"/>
                    <a:pt x="1348" y="6887"/>
                    <a:pt x="1357" y="6889"/>
                  </a:cubicBezTo>
                  <a:cubicBezTo>
                    <a:pt x="1373" y="6892"/>
                    <a:pt x="1373" y="6892"/>
                    <a:pt x="1367" y="6881"/>
                  </a:cubicBezTo>
                  <a:cubicBezTo>
                    <a:pt x="1364" y="6874"/>
                    <a:pt x="1357" y="6864"/>
                    <a:pt x="1352" y="6859"/>
                  </a:cubicBezTo>
                  <a:cubicBezTo>
                    <a:pt x="1345" y="6851"/>
                    <a:pt x="1343" y="6839"/>
                    <a:pt x="1342" y="6795"/>
                  </a:cubicBezTo>
                  <a:cubicBezTo>
                    <a:pt x="1342" y="6766"/>
                    <a:pt x="1339" y="6735"/>
                    <a:pt x="1337" y="6727"/>
                  </a:cubicBezTo>
                  <a:cubicBezTo>
                    <a:pt x="1334" y="6716"/>
                    <a:pt x="1335" y="6708"/>
                    <a:pt x="1339" y="6701"/>
                  </a:cubicBezTo>
                  <a:cubicBezTo>
                    <a:pt x="1344" y="6694"/>
                    <a:pt x="1347" y="6669"/>
                    <a:pt x="1348" y="6624"/>
                  </a:cubicBezTo>
                  <a:lnTo>
                    <a:pt x="1351" y="6556"/>
                  </a:lnTo>
                  <a:lnTo>
                    <a:pt x="1381" y="6525"/>
                  </a:lnTo>
                  <a:lnTo>
                    <a:pt x="1412" y="6496"/>
                  </a:lnTo>
                  <a:lnTo>
                    <a:pt x="1423" y="6438"/>
                  </a:lnTo>
                  <a:cubicBezTo>
                    <a:pt x="1440" y="6345"/>
                    <a:pt x="1446" y="6292"/>
                    <a:pt x="1442" y="6249"/>
                  </a:cubicBezTo>
                  <a:cubicBezTo>
                    <a:pt x="1439" y="6211"/>
                    <a:pt x="1393" y="6018"/>
                    <a:pt x="1350" y="5866"/>
                  </a:cubicBezTo>
                  <a:cubicBezTo>
                    <a:pt x="1320" y="5759"/>
                    <a:pt x="1318" y="5746"/>
                    <a:pt x="1310" y="5649"/>
                  </a:cubicBezTo>
                  <a:cubicBezTo>
                    <a:pt x="1305" y="5597"/>
                    <a:pt x="1300" y="5546"/>
                    <a:pt x="1299" y="5535"/>
                  </a:cubicBezTo>
                  <a:cubicBezTo>
                    <a:pt x="1298" y="5524"/>
                    <a:pt x="1293" y="5451"/>
                    <a:pt x="1289" y="5373"/>
                  </a:cubicBezTo>
                  <a:cubicBezTo>
                    <a:pt x="1282" y="5245"/>
                    <a:pt x="1282" y="5218"/>
                    <a:pt x="1289" y="5121"/>
                  </a:cubicBezTo>
                  <a:cubicBezTo>
                    <a:pt x="1300" y="4962"/>
                    <a:pt x="1305" y="4318"/>
                    <a:pt x="1296" y="4142"/>
                  </a:cubicBezTo>
                  <a:cubicBezTo>
                    <a:pt x="1289" y="3998"/>
                    <a:pt x="1290" y="3988"/>
                    <a:pt x="1314" y="4011"/>
                  </a:cubicBezTo>
                  <a:cubicBezTo>
                    <a:pt x="1339" y="4034"/>
                    <a:pt x="1357" y="4071"/>
                    <a:pt x="1445" y="4273"/>
                  </a:cubicBezTo>
                  <a:cubicBezTo>
                    <a:pt x="1522" y="4448"/>
                    <a:pt x="1552" y="4521"/>
                    <a:pt x="1634" y="4731"/>
                  </a:cubicBezTo>
                  <a:cubicBezTo>
                    <a:pt x="1647" y="4765"/>
                    <a:pt x="1647" y="4755"/>
                    <a:pt x="1632" y="4999"/>
                  </a:cubicBezTo>
                  <a:cubicBezTo>
                    <a:pt x="1616" y="5239"/>
                    <a:pt x="1628" y="5810"/>
                    <a:pt x="1656" y="6135"/>
                  </a:cubicBezTo>
                  <a:cubicBezTo>
                    <a:pt x="1661" y="6195"/>
                    <a:pt x="1680" y="6265"/>
                    <a:pt x="1717" y="6366"/>
                  </a:cubicBezTo>
                  <a:lnTo>
                    <a:pt x="1756" y="6470"/>
                  </a:lnTo>
                  <a:lnTo>
                    <a:pt x="1775" y="6470"/>
                  </a:lnTo>
                  <a:lnTo>
                    <a:pt x="1794" y="6470"/>
                  </a:lnTo>
                  <a:lnTo>
                    <a:pt x="1797" y="6531"/>
                  </a:lnTo>
                  <a:cubicBezTo>
                    <a:pt x="1799" y="6565"/>
                    <a:pt x="1801" y="6607"/>
                    <a:pt x="1801" y="6625"/>
                  </a:cubicBezTo>
                  <a:cubicBezTo>
                    <a:pt x="1801" y="6655"/>
                    <a:pt x="1802" y="6658"/>
                    <a:pt x="1823" y="6679"/>
                  </a:cubicBezTo>
                  <a:cubicBezTo>
                    <a:pt x="1837" y="6694"/>
                    <a:pt x="1842" y="6701"/>
                    <a:pt x="1837" y="6702"/>
                  </a:cubicBezTo>
                  <a:cubicBezTo>
                    <a:pt x="1833" y="6704"/>
                    <a:pt x="1826" y="6709"/>
                    <a:pt x="1821" y="6714"/>
                  </a:cubicBezTo>
                  <a:cubicBezTo>
                    <a:pt x="1812" y="6723"/>
                    <a:pt x="1811" y="6733"/>
                    <a:pt x="1811" y="6815"/>
                  </a:cubicBezTo>
                  <a:cubicBezTo>
                    <a:pt x="1811" y="6865"/>
                    <a:pt x="1812" y="6907"/>
                    <a:pt x="1814" y="6909"/>
                  </a:cubicBezTo>
                  <a:cubicBezTo>
                    <a:pt x="1819" y="6914"/>
                    <a:pt x="1820" y="6913"/>
                    <a:pt x="1817" y="6899"/>
                  </a:cubicBezTo>
                  <a:cubicBezTo>
                    <a:pt x="1816" y="6891"/>
                    <a:pt x="1816" y="6886"/>
                    <a:pt x="1819" y="6888"/>
                  </a:cubicBezTo>
                  <a:cubicBezTo>
                    <a:pt x="1821" y="6890"/>
                    <a:pt x="1827" y="6889"/>
                    <a:pt x="1832" y="6887"/>
                  </a:cubicBezTo>
                  <a:cubicBezTo>
                    <a:pt x="1838" y="6883"/>
                    <a:pt x="1844" y="6884"/>
                    <a:pt x="1850" y="6887"/>
                  </a:cubicBezTo>
                  <a:cubicBezTo>
                    <a:pt x="1855" y="6890"/>
                    <a:pt x="1864" y="6889"/>
                    <a:pt x="1871" y="6887"/>
                  </a:cubicBezTo>
                  <a:cubicBezTo>
                    <a:pt x="1878" y="6884"/>
                    <a:pt x="1886" y="6883"/>
                    <a:pt x="1889" y="6885"/>
                  </a:cubicBezTo>
                  <a:cubicBezTo>
                    <a:pt x="1898" y="6891"/>
                    <a:pt x="1940" y="6892"/>
                    <a:pt x="1946" y="6887"/>
                  </a:cubicBezTo>
                  <a:cubicBezTo>
                    <a:pt x="1951" y="6883"/>
                    <a:pt x="1954" y="6883"/>
                    <a:pt x="1956" y="6887"/>
                  </a:cubicBezTo>
                  <a:cubicBezTo>
                    <a:pt x="1958" y="6890"/>
                    <a:pt x="1964" y="6889"/>
                    <a:pt x="1974" y="6886"/>
                  </a:cubicBezTo>
                  <a:cubicBezTo>
                    <a:pt x="1985" y="6882"/>
                    <a:pt x="1993" y="6883"/>
                    <a:pt x="2005" y="6887"/>
                  </a:cubicBezTo>
                  <a:cubicBezTo>
                    <a:pt x="2016" y="6892"/>
                    <a:pt x="2022" y="6892"/>
                    <a:pt x="2024" y="6889"/>
                  </a:cubicBezTo>
                  <a:cubicBezTo>
                    <a:pt x="2028" y="6882"/>
                    <a:pt x="2082" y="6882"/>
                    <a:pt x="2087" y="6889"/>
                  </a:cubicBezTo>
                  <a:cubicBezTo>
                    <a:pt x="2089" y="6892"/>
                    <a:pt x="2092" y="6892"/>
                    <a:pt x="2096" y="6887"/>
                  </a:cubicBezTo>
                  <a:cubicBezTo>
                    <a:pt x="2099" y="6882"/>
                    <a:pt x="2101" y="6881"/>
                    <a:pt x="2101" y="6885"/>
                  </a:cubicBezTo>
                  <a:cubicBezTo>
                    <a:pt x="2101" y="6890"/>
                    <a:pt x="2104" y="6890"/>
                    <a:pt x="2114" y="6887"/>
                  </a:cubicBezTo>
                  <a:cubicBezTo>
                    <a:pt x="2121" y="6884"/>
                    <a:pt x="2129" y="6883"/>
                    <a:pt x="2131" y="6885"/>
                  </a:cubicBezTo>
                  <a:cubicBezTo>
                    <a:pt x="2132" y="6886"/>
                    <a:pt x="2130" y="6887"/>
                    <a:pt x="2127" y="6887"/>
                  </a:cubicBezTo>
                  <a:cubicBezTo>
                    <a:pt x="2123" y="6887"/>
                    <a:pt x="2121" y="6888"/>
                    <a:pt x="2122" y="6890"/>
                  </a:cubicBezTo>
                  <a:cubicBezTo>
                    <a:pt x="2124" y="6891"/>
                    <a:pt x="2131" y="6890"/>
                    <a:pt x="2139" y="6887"/>
                  </a:cubicBezTo>
                  <a:cubicBezTo>
                    <a:pt x="2148" y="6884"/>
                    <a:pt x="2152" y="6884"/>
                    <a:pt x="2152" y="6888"/>
                  </a:cubicBezTo>
                  <a:cubicBezTo>
                    <a:pt x="2152" y="6892"/>
                    <a:pt x="2153" y="6893"/>
                    <a:pt x="2158" y="6888"/>
                  </a:cubicBezTo>
                  <a:cubicBezTo>
                    <a:pt x="2166" y="6879"/>
                    <a:pt x="2172" y="6880"/>
                    <a:pt x="2172" y="6891"/>
                  </a:cubicBezTo>
                  <a:cubicBezTo>
                    <a:pt x="2172" y="6897"/>
                    <a:pt x="2174" y="6898"/>
                    <a:pt x="2178" y="6893"/>
                  </a:cubicBezTo>
                  <a:cubicBezTo>
                    <a:pt x="2182" y="6890"/>
                    <a:pt x="2188" y="6887"/>
                    <a:pt x="2193" y="6887"/>
                  </a:cubicBezTo>
                  <a:cubicBezTo>
                    <a:pt x="2198" y="6887"/>
                    <a:pt x="2208" y="6878"/>
                    <a:pt x="2216" y="6867"/>
                  </a:cubicBezTo>
                  <a:cubicBezTo>
                    <a:pt x="2231" y="6846"/>
                    <a:pt x="2265" y="6829"/>
                    <a:pt x="2304" y="6823"/>
                  </a:cubicBezTo>
                  <a:cubicBezTo>
                    <a:pt x="2317" y="6821"/>
                    <a:pt x="2332" y="6813"/>
                    <a:pt x="2347" y="6798"/>
                  </a:cubicBezTo>
                  <a:cubicBezTo>
                    <a:pt x="2370" y="6777"/>
                    <a:pt x="2371" y="6776"/>
                    <a:pt x="2371" y="6745"/>
                  </a:cubicBezTo>
                  <a:cubicBezTo>
                    <a:pt x="2371" y="6701"/>
                    <a:pt x="2351" y="6650"/>
                    <a:pt x="2326" y="6628"/>
                  </a:cubicBezTo>
                  <a:cubicBezTo>
                    <a:pt x="2246" y="6557"/>
                    <a:pt x="2233" y="6544"/>
                    <a:pt x="2220" y="6518"/>
                  </a:cubicBezTo>
                  <a:cubicBezTo>
                    <a:pt x="2213" y="6503"/>
                    <a:pt x="2205" y="6482"/>
                    <a:pt x="2203" y="6472"/>
                  </a:cubicBezTo>
                  <a:cubicBezTo>
                    <a:pt x="2199" y="6455"/>
                    <a:pt x="2200" y="6454"/>
                    <a:pt x="2215" y="6447"/>
                  </a:cubicBezTo>
                  <a:cubicBezTo>
                    <a:pt x="2231" y="6441"/>
                    <a:pt x="2232" y="6437"/>
                    <a:pt x="2245" y="6386"/>
                  </a:cubicBezTo>
                  <a:cubicBezTo>
                    <a:pt x="2253" y="6357"/>
                    <a:pt x="2259" y="6319"/>
                    <a:pt x="2259" y="6303"/>
                  </a:cubicBezTo>
                  <a:cubicBezTo>
                    <a:pt x="2259" y="6281"/>
                    <a:pt x="2264" y="6258"/>
                    <a:pt x="2278" y="6218"/>
                  </a:cubicBezTo>
                  <a:cubicBezTo>
                    <a:pt x="2292" y="6180"/>
                    <a:pt x="2300" y="6147"/>
                    <a:pt x="2304" y="6111"/>
                  </a:cubicBezTo>
                  <a:cubicBezTo>
                    <a:pt x="2312" y="6042"/>
                    <a:pt x="2309" y="4900"/>
                    <a:pt x="2300" y="4836"/>
                  </a:cubicBezTo>
                  <a:cubicBezTo>
                    <a:pt x="2297" y="4812"/>
                    <a:pt x="2290" y="4748"/>
                    <a:pt x="2284" y="4693"/>
                  </a:cubicBezTo>
                  <a:cubicBezTo>
                    <a:pt x="2265" y="4502"/>
                    <a:pt x="2259" y="4451"/>
                    <a:pt x="2251" y="4410"/>
                  </a:cubicBezTo>
                  <a:cubicBezTo>
                    <a:pt x="2247" y="4388"/>
                    <a:pt x="2240" y="4349"/>
                    <a:pt x="2235" y="4324"/>
                  </a:cubicBezTo>
                  <a:cubicBezTo>
                    <a:pt x="2231" y="4299"/>
                    <a:pt x="2219" y="4227"/>
                    <a:pt x="2208" y="4164"/>
                  </a:cubicBezTo>
                  <a:cubicBezTo>
                    <a:pt x="2146" y="3818"/>
                    <a:pt x="2136" y="3755"/>
                    <a:pt x="2141" y="3731"/>
                  </a:cubicBezTo>
                  <a:cubicBezTo>
                    <a:pt x="2156" y="3666"/>
                    <a:pt x="2163" y="3585"/>
                    <a:pt x="2159" y="3517"/>
                  </a:cubicBezTo>
                  <a:cubicBezTo>
                    <a:pt x="2157" y="3479"/>
                    <a:pt x="2156" y="3436"/>
                    <a:pt x="2156" y="3420"/>
                  </a:cubicBezTo>
                  <a:lnTo>
                    <a:pt x="2156" y="3393"/>
                  </a:lnTo>
                  <a:lnTo>
                    <a:pt x="2184" y="3391"/>
                  </a:lnTo>
                  <a:cubicBezTo>
                    <a:pt x="2200" y="3390"/>
                    <a:pt x="2213" y="3389"/>
                    <a:pt x="2213" y="3388"/>
                  </a:cubicBezTo>
                  <a:cubicBezTo>
                    <a:pt x="2213" y="3387"/>
                    <a:pt x="2235" y="3256"/>
                    <a:pt x="2262" y="3097"/>
                  </a:cubicBezTo>
                  <a:lnTo>
                    <a:pt x="2312" y="2807"/>
                  </a:lnTo>
                  <a:lnTo>
                    <a:pt x="2314" y="2605"/>
                  </a:lnTo>
                  <a:cubicBezTo>
                    <a:pt x="2315" y="2405"/>
                    <a:pt x="2315" y="2401"/>
                    <a:pt x="2302" y="2335"/>
                  </a:cubicBezTo>
                  <a:cubicBezTo>
                    <a:pt x="2295" y="2298"/>
                    <a:pt x="2285" y="2237"/>
                    <a:pt x="2279" y="2199"/>
                  </a:cubicBezTo>
                  <a:cubicBezTo>
                    <a:pt x="2262" y="2091"/>
                    <a:pt x="2229" y="1896"/>
                    <a:pt x="2217" y="1837"/>
                  </a:cubicBezTo>
                  <a:cubicBezTo>
                    <a:pt x="2192" y="1706"/>
                    <a:pt x="2187" y="1667"/>
                    <a:pt x="2180" y="1586"/>
                  </a:cubicBezTo>
                  <a:cubicBezTo>
                    <a:pt x="2174" y="1504"/>
                    <a:pt x="2172" y="1495"/>
                    <a:pt x="2149" y="1431"/>
                  </a:cubicBezTo>
                  <a:cubicBezTo>
                    <a:pt x="2118" y="1342"/>
                    <a:pt x="2077" y="1246"/>
                    <a:pt x="2060" y="1226"/>
                  </a:cubicBezTo>
                  <a:cubicBezTo>
                    <a:pt x="2048" y="1212"/>
                    <a:pt x="2033" y="1207"/>
                    <a:pt x="1813" y="1148"/>
                  </a:cubicBezTo>
                  <a:cubicBezTo>
                    <a:pt x="1684" y="1113"/>
                    <a:pt x="1551" y="1077"/>
                    <a:pt x="1516" y="1069"/>
                  </a:cubicBezTo>
                  <a:cubicBezTo>
                    <a:pt x="1405" y="1044"/>
                    <a:pt x="1387" y="1034"/>
                    <a:pt x="1344" y="971"/>
                  </a:cubicBezTo>
                  <a:cubicBezTo>
                    <a:pt x="1316" y="930"/>
                    <a:pt x="1311" y="903"/>
                    <a:pt x="1325" y="857"/>
                  </a:cubicBezTo>
                  <a:cubicBezTo>
                    <a:pt x="1330" y="841"/>
                    <a:pt x="1335" y="810"/>
                    <a:pt x="1337" y="788"/>
                  </a:cubicBezTo>
                  <a:cubicBezTo>
                    <a:pt x="1342" y="745"/>
                    <a:pt x="1347" y="732"/>
                    <a:pt x="1385" y="678"/>
                  </a:cubicBezTo>
                  <a:cubicBezTo>
                    <a:pt x="1407" y="646"/>
                    <a:pt x="1409" y="640"/>
                    <a:pt x="1414" y="600"/>
                  </a:cubicBezTo>
                  <a:cubicBezTo>
                    <a:pt x="1422" y="531"/>
                    <a:pt x="1420" y="514"/>
                    <a:pt x="1405" y="492"/>
                  </a:cubicBezTo>
                  <a:cubicBezTo>
                    <a:pt x="1392" y="472"/>
                    <a:pt x="1392" y="472"/>
                    <a:pt x="1392" y="378"/>
                  </a:cubicBezTo>
                  <a:cubicBezTo>
                    <a:pt x="1393" y="286"/>
                    <a:pt x="1393" y="284"/>
                    <a:pt x="1378" y="238"/>
                  </a:cubicBezTo>
                  <a:cubicBezTo>
                    <a:pt x="1354" y="167"/>
                    <a:pt x="1339" y="139"/>
                    <a:pt x="1309" y="110"/>
                  </a:cubicBezTo>
                  <a:cubicBezTo>
                    <a:pt x="1244" y="46"/>
                    <a:pt x="1140" y="9"/>
                    <a:pt x="1003" y="2"/>
                  </a:cubicBezTo>
                  <a:cubicBezTo>
                    <a:pt x="986" y="1"/>
                    <a:pt x="974" y="0"/>
                    <a:pt x="96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93"/>
            <p:cNvSpPr>
              <a:spLocks/>
            </p:cNvSpPr>
            <p:nvPr/>
          </p:nvSpPr>
          <p:spPr bwMode="auto">
            <a:xfrm>
              <a:off x="4124" y="2184"/>
              <a:ext cx="597" cy="2048"/>
            </a:xfrm>
            <a:custGeom>
              <a:avLst/>
              <a:gdLst>
                <a:gd name="T0" fmla="*/ 936 w 2187"/>
                <a:gd name="T1" fmla="*/ 3 h 7485"/>
                <a:gd name="T2" fmla="*/ 590 w 2187"/>
                <a:gd name="T3" fmla="*/ 205 h 7485"/>
                <a:gd name="T4" fmla="*/ 612 w 2187"/>
                <a:gd name="T5" fmla="*/ 571 h 7485"/>
                <a:gd name="T6" fmla="*/ 661 w 2187"/>
                <a:gd name="T7" fmla="*/ 795 h 7485"/>
                <a:gd name="T8" fmla="*/ 754 w 2187"/>
                <a:gd name="T9" fmla="*/ 996 h 7485"/>
                <a:gd name="T10" fmla="*/ 488 w 2187"/>
                <a:gd name="T11" fmla="*/ 1290 h 7485"/>
                <a:gd name="T12" fmla="*/ 208 w 2187"/>
                <a:gd name="T13" fmla="*/ 1784 h 7485"/>
                <a:gd name="T14" fmla="*/ 169 w 2187"/>
                <a:gd name="T15" fmla="*/ 3102 h 7485"/>
                <a:gd name="T16" fmla="*/ 324 w 2187"/>
                <a:gd name="T17" fmla="*/ 3348 h 7485"/>
                <a:gd name="T18" fmla="*/ 365 w 2187"/>
                <a:gd name="T19" fmla="*/ 3806 h 7485"/>
                <a:gd name="T20" fmla="*/ 407 w 2187"/>
                <a:gd name="T21" fmla="*/ 4126 h 7485"/>
                <a:gd name="T22" fmla="*/ 568 w 2187"/>
                <a:gd name="T23" fmla="*/ 5124 h 7485"/>
                <a:gd name="T24" fmla="*/ 620 w 2187"/>
                <a:gd name="T25" fmla="*/ 5686 h 7485"/>
                <a:gd name="T26" fmla="*/ 497 w 2187"/>
                <a:gd name="T27" fmla="*/ 6421 h 7485"/>
                <a:gd name="T28" fmla="*/ 469 w 2187"/>
                <a:gd name="T29" fmla="*/ 6508 h 7485"/>
                <a:gd name="T30" fmla="*/ 368 w 2187"/>
                <a:gd name="T31" fmla="*/ 6644 h 7485"/>
                <a:gd name="T32" fmla="*/ 21 w 2187"/>
                <a:gd name="T33" fmla="*/ 6819 h 7485"/>
                <a:gd name="T34" fmla="*/ 51 w 2187"/>
                <a:gd name="T35" fmla="*/ 6950 h 7485"/>
                <a:gd name="T36" fmla="*/ 530 w 2187"/>
                <a:gd name="T37" fmla="*/ 6877 h 7485"/>
                <a:gd name="T38" fmla="*/ 656 w 2187"/>
                <a:gd name="T39" fmla="*/ 6823 h 7485"/>
                <a:gd name="T40" fmla="*/ 885 w 2187"/>
                <a:gd name="T41" fmla="*/ 6816 h 7485"/>
                <a:gd name="T42" fmla="*/ 990 w 2187"/>
                <a:gd name="T43" fmla="*/ 6747 h 7485"/>
                <a:gd name="T44" fmla="*/ 1055 w 2187"/>
                <a:gd name="T45" fmla="*/ 6542 h 7485"/>
                <a:gd name="T46" fmla="*/ 1079 w 2187"/>
                <a:gd name="T47" fmla="*/ 6285 h 7485"/>
                <a:gd name="T48" fmla="*/ 1118 w 2187"/>
                <a:gd name="T49" fmla="*/ 5297 h 7485"/>
                <a:gd name="T50" fmla="*/ 1148 w 2187"/>
                <a:gd name="T51" fmla="*/ 4985 h 7485"/>
                <a:gd name="T52" fmla="*/ 1163 w 2187"/>
                <a:gd name="T53" fmla="*/ 4731 h 7485"/>
                <a:gd name="T54" fmla="*/ 1431 w 2187"/>
                <a:gd name="T55" fmla="*/ 5607 h 7485"/>
                <a:gd name="T56" fmla="*/ 1487 w 2187"/>
                <a:gd name="T57" fmla="*/ 6011 h 7485"/>
                <a:gd name="T58" fmla="*/ 1528 w 2187"/>
                <a:gd name="T59" fmla="*/ 6517 h 7485"/>
                <a:gd name="T60" fmla="*/ 1604 w 2187"/>
                <a:gd name="T61" fmla="*/ 6855 h 7485"/>
                <a:gd name="T62" fmla="*/ 1657 w 2187"/>
                <a:gd name="T63" fmla="*/ 6925 h 7485"/>
                <a:gd name="T64" fmla="*/ 1470 w 2187"/>
                <a:gd name="T65" fmla="*/ 7227 h 7485"/>
                <a:gd name="T66" fmla="*/ 1367 w 2187"/>
                <a:gd name="T67" fmla="*/ 7412 h 7485"/>
                <a:gd name="T68" fmla="*/ 1567 w 2187"/>
                <a:gd name="T69" fmla="*/ 7481 h 7485"/>
                <a:gd name="T70" fmla="*/ 1885 w 2187"/>
                <a:gd name="T71" fmla="*/ 7409 h 7485"/>
                <a:gd name="T72" fmla="*/ 2051 w 2187"/>
                <a:gd name="T73" fmla="*/ 7255 h 7485"/>
                <a:gd name="T74" fmla="*/ 2123 w 2187"/>
                <a:gd name="T75" fmla="*/ 7219 h 7485"/>
                <a:gd name="T76" fmla="*/ 2183 w 2187"/>
                <a:gd name="T77" fmla="*/ 7033 h 7485"/>
                <a:gd name="T78" fmla="*/ 2144 w 2187"/>
                <a:gd name="T79" fmla="*/ 6857 h 7485"/>
                <a:gd name="T80" fmla="*/ 2151 w 2187"/>
                <a:gd name="T81" fmla="*/ 6067 h 7485"/>
                <a:gd name="T82" fmla="*/ 2118 w 2187"/>
                <a:gd name="T83" fmla="*/ 5360 h 7485"/>
                <a:gd name="T84" fmla="*/ 2048 w 2187"/>
                <a:gd name="T85" fmla="*/ 4985 h 7485"/>
                <a:gd name="T86" fmla="*/ 1935 w 2187"/>
                <a:gd name="T87" fmla="*/ 4355 h 7485"/>
                <a:gd name="T88" fmla="*/ 1950 w 2187"/>
                <a:gd name="T89" fmla="*/ 4007 h 7485"/>
                <a:gd name="T90" fmla="*/ 1958 w 2187"/>
                <a:gd name="T91" fmla="*/ 3900 h 7485"/>
                <a:gd name="T92" fmla="*/ 1906 w 2187"/>
                <a:gd name="T93" fmla="*/ 3346 h 7485"/>
                <a:gd name="T94" fmla="*/ 1871 w 2187"/>
                <a:gd name="T95" fmla="*/ 3039 h 7485"/>
                <a:gd name="T96" fmla="*/ 2126 w 2187"/>
                <a:gd name="T97" fmla="*/ 2665 h 7485"/>
                <a:gd name="T98" fmla="*/ 2159 w 2187"/>
                <a:gd name="T99" fmla="*/ 2473 h 7485"/>
                <a:gd name="T100" fmla="*/ 2148 w 2187"/>
                <a:gd name="T101" fmla="*/ 2222 h 7485"/>
                <a:gd name="T102" fmla="*/ 2017 w 2187"/>
                <a:gd name="T103" fmla="*/ 1288 h 7485"/>
                <a:gd name="T104" fmla="*/ 1905 w 2187"/>
                <a:gd name="T105" fmla="*/ 1185 h 7485"/>
                <a:gd name="T106" fmla="*/ 1450 w 2187"/>
                <a:gd name="T107" fmla="*/ 1033 h 7485"/>
                <a:gd name="T108" fmla="*/ 1325 w 2187"/>
                <a:gd name="T109" fmla="*/ 890 h 7485"/>
                <a:gd name="T110" fmla="*/ 1269 w 2187"/>
                <a:gd name="T111" fmla="*/ 776 h 7485"/>
                <a:gd name="T112" fmla="*/ 1295 w 2187"/>
                <a:gd name="T113" fmla="*/ 667 h 7485"/>
                <a:gd name="T114" fmla="*/ 1340 w 2187"/>
                <a:gd name="T115" fmla="*/ 404 h 7485"/>
                <a:gd name="T116" fmla="*/ 1237 w 2187"/>
                <a:gd name="T117" fmla="*/ 105 h 7485"/>
                <a:gd name="T118" fmla="*/ 1047 w 2187"/>
                <a:gd name="T119" fmla="*/ 0 h 7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7" h="7485">
                  <a:moveTo>
                    <a:pt x="1047" y="0"/>
                  </a:moveTo>
                  <a:lnTo>
                    <a:pt x="936" y="3"/>
                  </a:lnTo>
                  <a:cubicBezTo>
                    <a:pt x="812" y="5"/>
                    <a:pt x="781" y="11"/>
                    <a:pt x="733" y="40"/>
                  </a:cubicBezTo>
                  <a:cubicBezTo>
                    <a:pt x="667" y="79"/>
                    <a:pt x="609" y="147"/>
                    <a:pt x="590" y="205"/>
                  </a:cubicBezTo>
                  <a:cubicBezTo>
                    <a:pt x="577" y="248"/>
                    <a:pt x="576" y="316"/>
                    <a:pt x="588" y="392"/>
                  </a:cubicBezTo>
                  <a:cubicBezTo>
                    <a:pt x="592" y="421"/>
                    <a:pt x="604" y="501"/>
                    <a:pt x="612" y="571"/>
                  </a:cubicBezTo>
                  <a:cubicBezTo>
                    <a:pt x="627" y="683"/>
                    <a:pt x="642" y="761"/>
                    <a:pt x="654" y="776"/>
                  </a:cubicBezTo>
                  <a:cubicBezTo>
                    <a:pt x="656" y="779"/>
                    <a:pt x="659" y="787"/>
                    <a:pt x="661" y="795"/>
                  </a:cubicBezTo>
                  <a:cubicBezTo>
                    <a:pt x="667" y="822"/>
                    <a:pt x="695" y="876"/>
                    <a:pt x="718" y="907"/>
                  </a:cubicBezTo>
                  <a:cubicBezTo>
                    <a:pt x="745" y="943"/>
                    <a:pt x="754" y="965"/>
                    <a:pt x="754" y="996"/>
                  </a:cubicBezTo>
                  <a:cubicBezTo>
                    <a:pt x="754" y="1041"/>
                    <a:pt x="744" y="1062"/>
                    <a:pt x="703" y="1113"/>
                  </a:cubicBezTo>
                  <a:cubicBezTo>
                    <a:pt x="641" y="1190"/>
                    <a:pt x="603" y="1221"/>
                    <a:pt x="488" y="1290"/>
                  </a:cubicBezTo>
                  <a:cubicBezTo>
                    <a:pt x="363" y="1365"/>
                    <a:pt x="327" y="1388"/>
                    <a:pt x="299" y="1415"/>
                  </a:cubicBezTo>
                  <a:cubicBezTo>
                    <a:pt x="258" y="1452"/>
                    <a:pt x="249" y="1488"/>
                    <a:pt x="208" y="1784"/>
                  </a:cubicBezTo>
                  <a:cubicBezTo>
                    <a:pt x="167" y="2072"/>
                    <a:pt x="157" y="2312"/>
                    <a:pt x="165" y="2782"/>
                  </a:cubicBezTo>
                  <a:lnTo>
                    <a:pt x="169" y="3102"/>
                  </a:lnTo>
                  <a:lnTo>
                    <a:pt x="183" y="3144"/>
                  </a:lnTo>
                  <a:cubicBezTo>
                    <a:pt x="207" y="3219"/>
                    <a:pt x="268" y="3307"/>
                    <a:pt x="324" y="3348"/>
                  </a:cubicBezTo>
                  <a:cubicBezTo>
                    <a:pt x="357" y="3372"/>
                    <a:pt x="360" y="3375"/>
                    <a:pt x="356" y="3387"/>
                  </a:cubicBezTo>
                  <a:cubicBezTo>
                    <a:pt x="349" y="3413"/>
                    <a:pt x="353" y="3629"/>
                    <a:pt x="365" y="3806"/>
                  </a:cubicBezTo>
                  <a:lnTo>
                    <a:pt x="376" y="3979"/>
                  </a:lnTo>
                  <a:lnTo>
                    <a:pt x="407" y="4126"/>
                  </a:lnTo>
                  <a:cubicBezTo>
                    <a:pt x="443" y="4293"/>
                    <a:pt x="491" y="4573"/>
                    <a:pt x="522" y="4798"/>
                  </a:cubicBezTo>
                  <a:cubicBezTo>
                    <a:pt x="534" y="4882"/>
                    <a:pt x="555" y="5028"/>
                    <a:pt x="568" y="5124"/>
                  </a:cubicBezTo>
                  <a:cubicBezTo>
                    <a:pt x="581" y="5219"/>
                    <a:pt x="595" y="5321"/>
                    <a:pt x="599" y="5350"/>
                  </a:cubicBezTo>
                  <a:cubicBezTo>
                    <a:pt x="611" y="5431"/>
                    <a:pt x="624" y="5645"/>
                    <a:pt x="620" y="5686"/>
                  </a:cubicBezTo>
                  <a:cubicBezTo>
                    <a:pt x="615" y="5734"/>
                    <a:pt x="583" y="6000"/>
                    <a:pt x="572" y="6075"/>
                  </a:cubicBezTo>
                  <a:cubicBezTo>
                    <a:pt x="565" y="6125"/>
                    <a:pt x="548" y="6202"/>
                    <a:pt x="497" y="6421"/>
                  </a:cubicBezTo>
                  <a:cubicBezTo>
                    <a:pt x="491" y="6446"/>
                    <a:pt x="486" y="6471"/>
                    <a:pt x="487" y="6476"/>
                  </a:cubicBezTo>
                  <a:cubicBezTo>
                    <a:pt x="488" y="6481"/>
                    <a:pt x="480" y="6495"/>
                    <a:pt x="469" y="6508"/>
                  </a:cubicBezTo>
                  <a:cubicBezTo>
                    <a:pt x="459" y="6521"/>
                    <a:pt x="435" y="6554"/>
                    <a:pt x="416" y="6582"/>
                  </a:cubicBezTo>
                  <a:cubicBezTo>
                    <a:pt x="397" y="6610"/>
                    <a:pt x="375" y="6638"/>
                    <a:pt x="368" y="6644"/>
                  </a:cubicBezTo>
                  <a:cubicBezTo>
                    <a:pt x="360" y="6649"/>
                    <a:pt x="332" y="6663"/>
                    <a:pt x="303" y="6676"/>
                  </a:cubicBezTo>
                  <a:cubicBezTo>
                    <a:pt x="196" y="6723"/>
                    <a:pt x="41" y="6802"/>
                    <a:pt x="21" y="6819"/>
                  </a:cubicBezTo>
                  <a:cubicBezTo>
                    <a:pt x="1" y="6837"/>
                    <a:pt x="0" y="6838"/>
                    <a:pt x="1" y="6868"/>
                  </a:cubicBezTo>
                  <a:cubicBezTo>
                    <a:pt x="3" y="6910"/>
                    <a:pt x="21" y="6940"/>
                    <a:pt x="51" y="6950"/>
                  </a:cubicBezTo>
                  <a:cubicBezTo>
                    <a:pt x="118" y="6974"/>
                    <a:pt x="147" y="6976"/>
                    <a:pt x="268" y="6962"/>
                  </a:cubicBezTo>
                  <a:cubicBezTo>
                    <a:pt x="439" y="6942"/>
                    <a:pt x="448" y="6939"/>
                    <a:pt x="530" y="6877"/>
                  </a:cubicBezTo>
                  <a:cubicBezTo>
                    <a:pt x="556" y="6858"/>
                    <a:pt x="591" y="6837"/>
                    <a:pt x="606" y="6829"/>
                  </a:cubicBezTo>
                  <a:cubicBezTo>
                    <a:pt x="632" y="6817"/>
                    <a:pt x="636" y="6817"/>
                    <a:pt x="656" y="6823"/>
                  </a:cubicBezTo>
                  <a:cubicBezTo>
                    <a:pt x="671" y="6828"/>
                    <a:pt x="705" y="6831"/>
                    <a:pt x="767" y="6831"/>
                  </a:cubicBezTo>
                  <a:cubicBezTo>
                    <a:pt x="853" y="6831"/>
                    <a:pt x="857" y="6830"/>
                    <a:pt x="885" y="6816"/>
                  </a:cubicBezTo>
                  <a:cubicBezTo>
                    <a:pt x="901" y="6809"/>
                    <a:pt x="927" y="6797"/>
                    <a:pt x="943" y="6791"/>
                  </a:cubicBezTo>
                  <a:cubicBezTo>
                    <a:pt x="980" y="6777"/>
                    <a:pt x="990" y="6768"/>
                    <a:pt x="990" y="6747"/>
                  </a:cubicBezTo>
                  <a:cubicBezTo>
                    <a:pt x="990" y="6739"/>
                    <a:pt x="998" y="6693"/>
                    <a:pt x="1008" y="6647"/>
                  </a:cubicBezTo>
                  <a:cubicBezTo>
                    <a:pt x="1026" y="6562"/>
                    <a:pt x="1028" y="6558"/>
                    <a:pt x="1055" y="6542"/>
                  </a:cubicBezTo>
                  <a:cubicBezTo>
                    <a:pt x="1060" y="6539"/>
                    <a:pt x="1066" y="6528"/>
                    <a:pt x="1068" y="6516"/>
                  </a:cubicBezTo>
                  <a:cubicBezTo>
                    <a:pt x="1071" y="6505"/>
                    <a:pt x="1076" y="6401"/>
                    <a:pt x="1079" y="6285"/>
                  </a:cubicBezTo>
                  <a:cubicBezTo>
                    <a:pt x="1085" y="6087"/>
                    <a:pt x="1090" y="5895"/>
                    <a:pt x="1100" y="5576"/>
                  </a:cubicBezTo>
                  <a:cubicBezTo>
                    <a:pt x="1103" y="5501"/>
                    <a:pt x="1111" y="5375"/>
                    <a:pt x="1118" y="5297"/>
                  </a:cubicBezTo>
                  <a:cubicBezTo>
                    <a:pt x="1126" y="5219"/>
                    <a:pt x="1135" y="5128"/>
                    <a:pt x="1137" y="5095"/>
                  </a:cubicBezTo>
                  <a:cubicBezTo>
                    <a:pt x="1140" y="5062"/>
                    <a:pt x="1145" y="5012"/>
                    <a:pt x="1148" y="4985"/>
                  </a:cubicBezTo>
                  <a:cubicBezTo>
                    <a:pt x="1150" y="4958"/>
                    <a:pt x="1154" y="4888"/>
                    <a:pt x="1156" y="4831"/>
                  </a:cubicBezTo>
                  <a:cubicBezTo>
                    <a:pt x="1158" y="4773"/>
                    <a:pt x="1161" y="4728"/>
                    <a:pt x="1163" y="4731"/>
                  </a:cubicBezTo>
                  <a:cubicBezTo>
                    <a:pt x="1169" y="4738"/>
                    <a:pt x="1278" y="5060"/>
                    <a:pt x="1349" y="5279"/>
                  </a:cubicBezTo>
                  <a:cubicBezTo>
                    <a:pt x="1414" y="5478"/>
                    <a:pt x="1420" y="5503"/>
                    <a:pt x="1431" y="5607"/>
                  </a:cubicBezTo>
                  <a:cubicBezTo>
                    <a:pt x="1435" y="5636"/>
                    <a:pt x="1447" y="5715"/>
                    <a:pt x="1458" y="5783"/>
                  </a:cubicBezTo>
                  <a:cubicBezTo>
                    <a:pt x="1469" y="5851"/>
                    <a:pt x="1482" y="5953"/>
                    <a:pt x="1487" y="6011"/>
                  </a:cubicBezTo>
                  <a:cubicBezTo>
                    <a:pt x="1507" y="6269"/>
                    <a:pt x="1516" y="6384"/>
                    <a:pt x="1519" y="6389"/>
                  </a:cubicBezTo>
                  <a:cubicBezTo>
                    <a:pt x="1520" y="6391"/>
                    <a:pt x="1524" y="6449"/>
                    <a:pt x="1528" y="6517"/>
                  </a:cubicBezTo>
                  <a:cubicBezTo>
                    <a:pt x="1536" y="6648"/>
                    <a:pt x="1555" y="6844"/>
                    <a:pt x="1561" y="6850"/>
                  </a:cubicBezTo>
                  <a:cubicBezTo>
                    <a:pt x="1563" y="6852"/>
                    <a:pt x="1583" y="6854"/>
                    <a:pt x="1604" y="6855"/>
                  </a:cubicBezTo>
                  <a:cubicBezTo>
                    <a:pt x="1626" y="6855"/>
                    <a:pt x="1646" y="6858"/>
                    <a:pt x="1650" y="6861"/>
                  </a:cubicBezTo>
                  <a:cubicBezTo>
                    <a:pt x="1655" y="6865"/>
                    <a:pt x="1657" y="6884"/>
                    <a:pt x="1657" y="6925"/>
                  </a:cubicBezTo>
                  <a:cubicBezTo>
                    <a:pt x="1657" y="6975"/>
                    <a:pt x="1655" y="6987"/>
                    <a:pt x="1644" y="7010"/>
                  </a:cubicBezTo>
                  <a:cubicBezTo>
                    <a:pt x="1619" y="7064"/>
                    <a:pt x="1569" y="7126"/>
                    <a:pt x="1470" y="7227"/>
                  </a:cubicBezTo>
                  <a:cubicBezTo>
                    <a:pt x="1373" y="7326"/>
                    <a:pt x="1369" y="7330"/>
                    <a:pt x="1363" y="7359"/>
                  </a:cubicBezTo>
                  <a:cubicBezTo>
                    <a:pt x="1357" y="7385"/>
                    <a:pt x="1357" y="7390"/>
                    <a:pt x="1367" y="7412"/>
                  </a:cubicBezTo>
                  <a:cubicBezTo>
                    <a:pt x="1373" y="7425"/>
                    <a:pt x="1383" y="7440"/>
                    <a:pt x="1390" y="7444"/>
                  </a:cubicBezTo>
                  <a:cubicBezTo>
                    <a:pt x="1400" y="7451"/>
                    <a:pt x="1510" y="7474"/>
                    <a:pt x="1567" y="7481"/>
                  </a:cubicBezTo>
                  <a:cubicBezTo>
                    <a:pt x="1602" y="7485"/>
                    <a:pt x="1666" y="7479"/>
                    <a:pt x="1715" y="7466"/>
                  </a:cubicBezTo>
                  <a:cubicBezTo>
                    <a:pt x="1791" y="7446"/>
                    <a:pt x="1862" y="7422"/>
                    <a:pt x="1885" y="7409"/>
                  </a:cubicBezTo>
                  <a:cubicBezTo>
                    <a:pt x="1914" y="7392"/>
                    <a:pt x="1956" y="7350"/>
                    <a:pt x="1996" y="7299"/>
                  </a:cubicBezTo>
                  <a:cubicBezTo>
                    <a:pt x="2027" y="7260"/>
                    <a:pt x="2031" y="7256"/>
                    <a:pt x="2051" y="7255"/>
                  </a:cubicBezTo>
                  <a:cubicBezTo>
                    <a:pt x="2062" y="7255"/>
                    <a:pt x="2077" y="7250"/>
                    <a:pt x="2084" y="7246"/>
                  </a:cubicBezTo>
                  <a:cubicBezTo>
                    <a:pt x="2090" y="7241"/>
                    <a:pt x="2108" y="7229"/>
                    <a:pt x="2123" y="7219"/>
                  </a:cubicBezTo>
                  <a:cubicBezTo>
                    <a:pt x="2158" y="7196"/>
                    <a:pt x="2181" y="7165"/>
                    <a:pt x="2185" y="7134"/>
                  </a:cubicBezTo>
                  <a:cubicBezTo>
                    <a:pt x="2187" y="7120"/>
                    <a:pt x="2186" y="7075"/>
                    <a:pt x="2183" y="7033"/>
                  </a:cubicBezTo>
                  <a:cubicBezTo>
                    <a:pt x="2178" y="6974"/>
                    <a:pt x="2173" y="6946"/>
                    <a:pt x="2161" y="6907"/>
                  </a:cubicBezTo>
                  <a:lnTo>
                    <a:pt x="2144" y="6857"/>
                  </a:lnTo>
                  <a:lnTo>
                    <a:pt x="2145" y="6581"/>
                  </a:lnTo>
                  <a:cubicBezTo>
                    <a:pt x="2145" y="6430"/>
                    <a:pt x="2148" y="6198"/>
                    <a:pt x="2151" y="6067"/>
                  </a:cubicBezTo>
                  <a:cubicBezTo>
                    <a:pt x="2153" y="5935"/>
                    <a:pt x="2156" y="5754"/>
                    <a:pt x="2156" y="5663"/>
                  </a:cubicBezTo>
                  <a:cubicBezTo>
                    <a:pt x="2156" y="5483"/>
                    <a:pt x="2156" y="5489"/>
                    <a:pt x="2118" y="5360"/>
                  </a:cubicBezTo>
                  <a:cubicBezTo>
                    <a:pt x="2110" y="5331"/>
                    <a:pt x="2094" y="5257"/>
                    <a:pt x="2084" y="5195"/>
                  </a:cubicBezTo>
                  <a:cubicBezTo>
                    <a:pt x="2074" y="5133"/>
                    <a:pt x="2058" y="5038"/>
                    <a:pt x="2048" y="4985"/>
                  </a:cubicBezTo>
                  <a:cubicBezTo>
                    <a:pt x="2033" y="4902"/>
                    <a:pt x="1978" y="4581"/>
                    <a:pt x="1953" y="4431"/>
                  </a:cubicBezTo>
                  <a:cubicBezTo>
                    <a:pt x="1949" y="4405"/>
                    <a:pt x="1941" y="4371"/>
                    <a:pt x="1935" y="4355"/>
                  </a:cubicBezTo>
                  <a:cubicBezTo>
                    <a:pt x="1911" y="4282"/>
                    <a:pt x="1904" y="4194"/>
                    <a:pt x="1915" y="4102"/>
                  </a:cubicBezTo>
                  <a:cubicBezTo>
                    <a:pt x="1924" y="4025"/>
                    <a:pt x="1927" y="4016"/>
                    <a:pt x="1950" y="4007"/>
                  </a:cubicBezTo>
                  <a:lnTo>
                    <a:pt x="1970" y="3999"/>
                  </a:lnTo>
                  <a:lnTo>
                    <a:pt x="1958" y="3900"/>
                  </a:lnTo>
                  <a:cubicBezTo>
                    <a:pt x="1951" y="3845"/>
                    <a:pt x="1943" y="3744"/>
                    <a:pt x="1941" y="3674"/>
                  </a:cubicBezTo>
                  <a:cubicBezTo>
                    <a:pt x="1936" y="3565"/>
                    <a:pt x="1932" y="3523"/>
                    <a:pt x="1906" y="3346"/>
                  </a:cubicBezTo>
                  <a:cubicBezTo>
                    <a:pt x="1890" y="3235"/>
                    <a:pt x="1876" y="3120"/>
                    <a:pt x="1874" y="3091"/>
                  </a:cubicBezTo>
                  <a:lnTo>
                    <a:pt x="1871" y="3039"/>
                  </a:lnTo>
                  <a:lnTo>
                    <a:pt x="1888" y="3018"/>
                  </a:lnTo>
                  <a:cubicBezTo>
                    <a:pt x="1925" y="2973"/>
                    <a:pt x="2106" y="2703"/>
                    <a:pt x="2126" y="2665"/>
                  </a:cubicBezTo>
                  <a:cubicBezTo>
                    <a:pt x="2131" y="2656"/>
                    <a:pt x="2139" y="2611"/>
                    <a:pt x="2145" y="2566"/>
                  </a:cubicBezTo>
                  <a:cubicBezTo>
                    <a:pt x="2151" y="2520"/>
                    <a:pt x="2157" y="2478"/>
                    <a:pt x="2159" y="2473"/>
                  </a:cubicBezTo>
                  <a:cubicBezTo>
                    <a:pt x="2164" y="2458"/>
                    <a:pt x="2162" y="2372"/>
                    <a:pt x="2156" y="2332"/>
                  </a:cubicBezTo>
                  <a:cubicBezTo>
                    <a:pt x="2153" y="2311"/>
                    <a:pt x="2150" y="2261"/>
                    <a:pt x="2148" y="2222"/>
                  </a:cubicBezTo>
                  <a:cubicBezTo>
                    <a:pt x="2147" y="2160"/>
                    <a:pt x="2123" y="1935"/>
                    <a:pt x="2092" y="1684"/>
                  </a:cubicBezTo>
                  <a:cubicBezTo>
                    <a:pt x="2080" y="1586"/>
                    <a:pt x="2029" y="1314"/>
                    <a:pt x="2017" y="1288"/>
                  </a:cubicBezTo>
                  <a:cubicBezTo>
                    <a:pt x="2012" y="1278"/>
                    <a:pt x="1999" y="1257"/>
                    <a:pt x="1987" y="1242"/>
                  </a:cubicBezTo>
                  <a:cubicBezTo>
                    <a:pt x="1969" y="1219"/>
                    <a:pt x="1958" y="1211"/>
                    <a:pt x="1905" y="1185"/>
                  </a:cubicBezTo>
                  <a:cubicBezTo>
                    <a:pt x="1840" y="1154"/>
                    <a:pt x="1812" y="1144"/>
                    <a:pt x="1590" y="1076"/>
                  </a:cubicBezTo>
                  <a:lnTo>
                    <a:pt x="1450" y="1033"/>
                  </a:lnTo>
                  <a:lnTo>
                    <a:pt x="1416" y="991"/>
                  </a:lnTo>
                  <a:cubicBezTo>
                    <a:pt x="1397" y="968"/>
                    <a:pt x="1356" y="923"/>
                    <a:pt x="1325" y="890"/>
                  </a:cubicBezTo>
                  <a:lnTo>
                    <a:pt x="1269" y="831"/>
                  </a:lnTo>
                  <a:lnTo>
                    <a:pt x="1269" y="776"/>
                  </a:lnTo>
                  <a:lnTo>
                    <a:pt x="1269" y="722"/>
                  </a:lnTo>
                  <a:lnTo>
                    <a:pt x="1295" y="667"/>
                  </a:lnTo>
                  <a:cubicBezTo>
                    <a:pt x="1332" y="591"/>
                    <a:pt x="1343" y="547"/>
                    <a:pt x="1346" y="473"/>
                  </a:cubicBezTo>
                  <a:cubicBezTo>
                    <a:pt x="1348" y="423"/>
                    <a:pt x="1346" y="411"/>
                    <a:pt x="1340" y="404"/>
                  </a:cubicBezTo>
                  <a:cubicBezTo>
                    <a:pt x="1334" y="398"/>
                    <a:pt x="1330" y="376"/>
                    <a:pt x="1327" y="321"/>
                  </a:cubicBezTo>
                  <a:cubicBezTo>
                    <a:pt x="1320" y="212"/>
                    <a:pt x="1306" y="178"/>
                    <a:pt x="1237" y="105"/>
                  </a:cubicBezTo>
                  <a:cubicBezTo>
                    <a:pt x="1206" y="71"/>
                    <a:pt x="1195" y="65"/>
                    <a:pt x="1091" y="19"/>
                  </a:cubicBezTo>
                  <a:lnTo>
                    <a:pt x="10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94"/>
            <p:cNvSpPr>
              <a:spLocks/>
            </p:cNvSpPr>
            <p:nvPr/>
          </p:nvSpPr>
          <p:spPr bwMode="auto">
            <a:xfrm>
              <a:off x="4838" y="2184"/>
              <a:ext cx="656" cy="1995"/>
            </a:xfrm>
            <a:custGeom>
              <a:avLst/>
              <a:gdLst>
                <a:gd name="T0" fmla="*/ 703 w 2402"/>
                <a:gd name="T1" fmla="*/ 85 h 7289"/>
                <a:gd name="T2" fmla="*/ 546 w 2402"/>
                <a:gd name="T3" fmla="*/ 490 h 7289"/>
                <a:gd name="T4" fmla="*/ 683 w 2402"/>
                <a:gd name="T5" fmla="*/ 922 h 7289"/>
                <a:gd name="T6" fmla="*/ 719 w 2402"/>
                <a:gd name="T7" fmla="*/ 1065 h 7289"/>
                <a:gd name="T8" fmla="*/ 338 w 2402"/>
                <a:gd name="T9" fmla="*/ 1331 h 7289"/>
                <a:gd name="T10" fmla="*/ 86 w 2402"/>
                <a:gd name="T11" fmla="*/ 1954 h 7289"/>
                <a:gd name="T12" fmla="*/ 1 w 2402"/>
                <a:gd name="T13" fmla="*/ 3464 h 7289"/>
                <a:gd name="T14" fmla="*/ 83 w 2402"/>
                <a:gd name="T15" fmla="*/ 4286 h 7289"/>
                <a:gd name="T16" fmla="*/ 329 w 2402"/>
                <a:gd name="T17" fmla="*/ 4286 h 7289"/>
                <a:gd name="T18" fmla="*/ 432 w 2402"/>
                <a:gd name="T19" fmla="*/ 4226 h 7289"/>
                <a:gd name="T20" fmla="*/ 538 w 2402"/>
                <a:gd name="T21" fmla="*/ 4513 h 7289"/>
                <a:gd name="T22" fmla="*/ 676 w 2402"/>
                <a:gd name="T23" fmla="*/ 5146 h 7289"/>
                <a:gd name="T24" fmla="*/ 737 w 2402"/>
                <a:gd name="T25" fmla="*/ 5602 h 7289"/>
                <a:gd name="T26" fmla="*/ 766 w 2402"/>
                <a:gd name="T27" fmla="*/ 5849 h 7289"/>
                <a:gd name="T28" fmla="*/ 822 w 2402"/>
                <a:gd name="T29" fmla="*/ 6202 h 7289"/>
                <a:gd name="T30" fmla="*/ 894 w 2402"/>
                <a:gd name="T31" fmla="*/ 6476 h 7289"/>
                <a:gd name="T32" fmla="*/ 929 w 2402"/>
                <a:gd name="T33" fmla="*/ 6846 h 7289"/>
                <a:gd name="T34" fmla="*/ 810 w 2402"/>
                <a:gd name="T35" fmla="*/ 7070 h 7289"/>
                <a:gd name="T36" fmla="*/ 751 w 2402"/>
                <a:gd name="T37" fmla="*/ 7271 h 7289"/>
                <a:gd name="T38" fmla="*/ 1186 w 2402"/>
                <a:gd name="T39" fmla="*/ 7278 h 7289"/>
                <a:gd name="T40" fmla="*/ 1301 w 2402"/>
                <a:gd name="T41" fmla="*/ 7228 h 7289"/>
                <a:gd name="T42" fmla="*/ 1402 w 2402"/>
                <a:gd name="T43" fmla="*/ 7076 h 7289"/>
                <a:gd name="T44" fmla="*/ 1446 w 2402"/>
                <a:gd name="T45" fmla="*/ 6924 h 7289"/>
                <a:gd name="T46" fmla="*/ 1434 w 2402"/>
                <a:gd name="T47" fmla="*/ 6569 h 7289"/>
                <a:gd name="T48" fmla="*/ 1459 w 2402"/>
                <a:gd name="T49" fmla="*/ 6346 h 7289"/>
                <a:gd name="T50" fmla="*/ 1418 w 2402"/>
                <a:gd name="T51" fmla="*/ 6107 h 7289"/>
                <a:gd name="T52" fmla="*/ 1338 w 2402"/>
                <a:gd name="T53" fmla="*/ 5488 h 7289"/>
                <a:gd name="T54" fmla="*/ 1249 w 2402"/>
                <a:gd name="T55" fmla="*/ 4608 h 7289"/>
                <a:gd name="T56" fmla="*/ 1343 w 2402"/>
                <a:gd name="T57" fmla="*/ 4613 h 7289"/>
                <a:gd name="T58" fmla="*/ 1478 w 2402"/>
                <a:gd name="T59" fmla="*/ 5431 h 7289"/>
                <a:gd name="T60" fmla="*/ 1553 w 2402"/>
                <a:gd name="T61" fmla="*/ 5815 h 7289"/>
                <a:gd name="T62" fmla="*/ 1609 w 2402"/>
                <a:gd name="T63" fmla="*/ 6143 h 7289"/>
                <a:gd name="T64" fmla="*/ 1629 w 2402"/>
                <a:gd name="T65" fmla="*/ 6398 h 7289"/>
                <a:gd name="T66" fmla="*/ 1706 w 2402"/>
                <a:gd name="T67" fmla="*/ 6596 h 7289"/>
                <a:gd name="T68" fmla="*/ 1715 w 2402"/>
                <a:gd name="T69" fmla="*/ 6883 h 7289"/>
                <a:gd name="T70" fmla="*/ 1773 w 2402"/>
                <a:gd name="T71" fmla="*/ 7046 h 7289"/>
                <a:gd name="T72" fmla="*/ 1809 w 2402"/>
                <a:gd name="T73" fmla="*/ 7254 h 7289"/>
                <a:gd name="T74" fmla="*/ 2032 w 2402"/>
                <a:gd name="T75" fmla="*/ 7289 h 7289"/>
                <a:gd name="T76" fmla="*/ 2395 w 2402"/>
                <a:gd name="T77" fmla="*/ 7225 h 7289"/>
                <a:gd name="T78" fmla="*/ 2225 w 2402"/>
                <a:gd name="T79" fmla="*/ 6914 h 7289"/>
                <a:gd name="T80" fmla="*/ 2261 w 2402"/>
                <a:gd name="T81" fmla="*/ 6745 h 7289"/>
                <a:gd name="T82" fmla="*/ 2202 w 2402"/>
                <a:gd name="T83" fmla="*/ 5667 h 7289"/>
                <a:gd name="T84" fmla="*/ 1996 w 2402"/>
                <a:gd name="T85" fmla="*/ 4213 h 7289"/>
                <a:gd name="T86" fmla="*/ 2113 w 2402"/>
                <a:gd name="T87" fmla="*/ 4056 h 7289"/>
                <a:gd name="T88" fmla="*/ 2235 w 2402"/>
                <a:gd name="T89" fmla="*/ 3925 h 7289"/>
                <a:gd name="T90" fmla="*/ 2276 w 2402"/>
                <a:gd name="T91" fmla="*/ 3778 h 7289"/>
                <a:gd name="T92" fmla="*/ 2396 w 2402"/>
                <a:gd name="T93" fmla="*/ 2628 h 7289"/>
                <a:gd name="T94" fmla="*/ 2206 w 2402"/>
                <a:gd name="T95" fmla="*/ 1756 h 7289"/>
                <a:gd name="T96" fmla="*/ 1599 w 2402"/>
                <a:gd name="T97" fmla="*/ 1094 h 7289"/>
                <a:gd name="T98" fmla="*/ 1290 w 2402"/>
                <a:gd name="T99" fmla="*/ 821 h 7289"/>
                <a:gd name="T100" fmla="*/ 1379 w 2402"/>
                <a:gd name="T101" fmla="*/ 509 h 7289"/>
                <a:gd name="T102" fmla="*/ 1344 w 2402"/>
                <a:gd name="T103" fmla="*/ 290 h 7289"/>
                <a:gd name="T104" fmla="*/ 1194 w 2402"/>
                <a:gd name="T105" fmla="*/ 92 h 7289"/>
                <a:gd name="T106" fmla="*/ 924 w 2402"/>
                <a:gd name="T107" fmla="*/ 0 h 7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02" h="7289">
                  <a:moveTo>
                    <a:pt x="924" y="0"/>
                  </a:moveTo>
                  <a:cubicBezTo>
                    <a:pt x="906" y="0"/>
                    <a:pt x="890" y="3"/>
                    <a:pt x="865" y="7"/>
                  </a:cubicBezTo>
                  <a:cubicBezTo>
                    <a:pt x="791" y="18"/>
                    <a:pt x="763" y="32"/>
                    <a:pt x="703" y="85"/>
                  </a:cubicBezTo>
                  <a:cubicBezTo>
                    <a:pt x="653" y="130"/>
                    <a:pt x="636" y="152"/>
                    <a:pt x="629" y="177"/>
                  </a:cubicBezTo>
                  <a:cubicBezTo>
                    <a:pt x="627" y="185"/>
                    <a:pt x="615" y="204"/>
                    <a:pt x="602" y="219"/>
                  </a:cubicBezTo>
                  <a:cubicBezTo>
                    <a:pt x="549" y="284"/>
                    <a:pt x="539" y="334"/>
                    <a:pt x="546" y="490"/>
                  </a:cubicBezTo>
                  <a:cubicBezTo>
                    <a:pt x="551" y="610"/>
                    <a:pt x="561" y="660"/>
                    <a:pt x="597" y="738"/>
                  </a:cubicBezTo>
                  <a:cubicBezTo>
                    <a:pt x="621" y="791"/>
                    <a:pt x="626" y="806"/>
                    <a:pt x="630" y="834"/>
                  </a:cubicBezTo>
                  <a:cubicBezTo>
                    <a:pt x="634" y="866"/>
                    <a:pt x="650" y="891"/>
                    <a:pt x="683" y="922"/>
                  </a:cubicBezTo>
                  <a:lnTo>
                    <a:pt x="710" y="947"/>
                  </a:lnTo>
                  <a:lnTo>
                    <a:pt x="715" y="1007"/>
                  </a:lnTo>
                  <a:lnTo>
                    <a:pt x="719" y="1065"/>
                  </a:lnTo>
                  <a:lnTo>
                    <a:pt x="680" y="1104"/>
                  </a:lnTo>
                  <a:cubicBezTo>
                    <a:pt x="637" y="1145"/>
                    <a:pt x="604" y="1169"/>
                    <a:pt x="471" y="1249"/>
                  </a:cubicBezTo>
                  <a:cubicBezTo>
                    <a:pt x="423" y="1278"/>
                    <a:pt x="362" y="1315"/>
                    <a:pt x="338" y="1331"/>
                  </a:cubicBezTo>
                  <a:cubicBezTo>
                    <a:pt x="290" y="1363"/>
                    <a:pt x="174" y="1466"/>
                    <a:pt x="152" y="1497"/>
                  </a:cubicBezTo>
                  <a:cubicBezTo>
                    <a:pt x="122" y="1537"/>
                    <a:pt x="117" y="1569"/>
                    <a:pt x="97" y="1834"/>
                  </a:cubicBezTo>
                  <a:cubicBezTo>
                    <a:pt x="96" y="1857"/>
                    <a:pt x="90" y="1910"/>
                    <a:pt x="86" y="1954"/>
                  </a:cubicBezTo>
                  <a:cubicBezTo>
                    <a:pt x="81" y="1997"/>
                    <a:pt x="73" y="2091"/>
                    <a:pt x="68" y="2163"/>
                  </a:cubicBezTo>
                  <a:cubicBezTo>
                    <a:pt x="62" y="2235"/>
                    <a:pt x="52" y="2341"/>
                    <a:pt x="46" y="2399"/>
                  </a:cubicBezTo>
                  <a:cubicBezTo>
                    <a:pt x="1" y="2840"/>
                    <a:pt x="0" y="2869"/>
                    <a:pt x="1" y="3464"/>
                  </a:cubicBezTo>
                  <a:cubicBezTo>
                    <a:pt x="2" y="3981"/>
                    <a:pt x="2" y="3989"/>
                    <a:pt x="13" y="3998"/>
                  </a:cubicBezTo>
                  <a:cubicBezTo>
                    <a:pt x="23" y="4006"/>
                    <a:pt x="24" y="4013"/>
                    <a:pt x="24" y="4109"/>
                  </a:cubicBezTo>
                  <a:cubicBezTo>
                    <a:pt x="24" y="4227"/>
                    <a:pt x="22" y="4220"/>
                    <a:pt x="83" y="4286"/>
                  </a:cubicBezTo>
                  <a:cubicBezTo>
                    <a:pt x="119" y="4323"/>
                    <a:pt x="125" y="4328"/>
                    <a:pt x="157" y="4336"/>
                  </a:cubicBezTo>
                  <a:cubicBezTo>
                    <a:pt x="180" y="4343"/>
                    <a:pt x="204" y="4345"/>
                    <a:pt x="229" y="4344"/>
                  </a:cubicBezTo>
                  <a:cubicBezTo>
                    <a:pt x="269" y="4341"/>
                    <a:pt x="281" y="4334"/>
                    <a:pt x="329" y="4286"/>
                  </a:cubicBezTo>
                  <a:cubicBezTo>
                    <a:pt x="340" y="4275"/>
                    <a:pt x="350" y="4271"/>
                    <a:pt x="370" y="4270"/>
                  </a:cubicBezTo>
                  <a:cubicBezTo>
                    <a:pt x="391" y="4269"/>
                    <a:pt x="399" y="4266"/>
                    <a:pt x="409" y="4254"/>
                  </a:cubicBezTo>
                  <a:cubicBezTo>
                    <a:pt x="416" y="4245"/>
                    <a:pt x="426" y="4233"/>
                    <a:pt x="432" y="4226"/>
                  </a:cubicBezTo>
                  <a:cubicBezTo>
                    <a:pt x="437" y="4219"/>
                    <a:pt x="448" y="4214"/>
                    <a:pt x="456" y="4214"/>
                  </a:cubicBezTo>
                  <a:cubicBezTo>
                    <a:pt x="467" y="4214"/>
                    <a:pt x="470" y="4218"/>
                    <a:pt x="475" y="4235"/>
                  </a:cubicBezTo>
                  <a:cubicBezTo>
                    <a:pt x="487" y="4279"/>
                    <a:pt x="513" y="4396"/>
                    <a:pt x="538" y="4513"/>
                  </a:cubicBezTo>
                  <a:cubicBezTo>
                    <a:pt x="552" y="4580"/>
                    <a:pt x="568" y="4644"/>
                    <a:pt x="573" y="4654"/>
                  </a:cubicBezTo>
                  <a:cubicBezTo>
                    <a:pt x="585" y="4676"/>
                    <a:pt x="632" y="4870"/>
                    <a:pt x="652" y="4974"/>
                  </a:cubicBezTo>
                  <a:cubicBezTo>
                    <a:pt x="659" y="5015"/>
                    <a:pt x="671" y="5092"/>
                    <a:pt x="676" y="5146"/>
                  </a:cubicBezTo>
                  <a:cubicBezTo>
                    <a:pt x="682" y="5199"/>
                    <a:pt x="692" y="5278"/>
                    <a:pt x="698" y="5320"/>
                  </a:cubicBezTo>
                  <a:cubicBezTo>
                    <a:pt x="704" y="5361"/>
                    <a:pt x="715" y="5442"/>
                    <a:pt x="722" y="5498"/>
                  </a:cubicBezTo>
                  <a:lnTo>
                    <a:pt x="737" y="5602"/>
                  </a:lnTo>
                  <a:lnTo>
                    <a:pt x="761" y="5639"/>
                  </a:lnTo>
                  <a:cubicBezTo>
                    <a:pt x="788" y="5680"/>
                    <a:pt x="791" y="5702"/>
                    <a:pt x="775" y="5752"/>
                  </a:cubicBezTo>
                  <a:cubicBezTo>
                    <a:pt x="768" y="5774"/>
                    <a:pt x="766" y="5798"/>
                    <a:pt x="766" y="5849"/>
                  </a:cubicBezTo>
                  <a:cubicBezTo>
                    <a:pt x="767" y="5914"/>
                    <a:pt x="769" y="5922"/>
                    <a:pt x="795" y="6015"/>
                  </a:cubicBezTo>
                  <a:lnTo>
                    <a:pt x="824" y="6112"/>
                  </a:lnTo>
                  <a:lnTo>
                    <a:pt x="822" y="6202"/>
                  </a:lnTo>
                  <a:lnTo>
                    <a:pt x="821" y="6292"/>
                  </a:lnTo>
                  <a:lnTo>
                    <a:pt x="847" y="6366"/>
                  </a:lnTo>
                  <a:cubicBezTo>
                    <a:pt x="861" y="6406"/>
                    <a:pt x="882" y="6456"/>
                    <a:pt x="894" y="6476"/>
                  </a:cubicBezTo>
                  <a:lnTo>
                    <a:pt x="916" y="6513"/>
                  </a:lnTo>
                  <a:lnTo>
                    <a:pt x="908" y="6571"/>
                  </a:lnTo>
                  <a:cubicBezTo>
                    <a:pt x="885" y="6728"/>
                    <a:pt x="893" y="6838"/>
                    <a:pt x="929" y="6846"/>
                  </a:cubicBezTo>
                  <a:cubicBezTo>
                    <a:pt x="939" y="6849"/>
                    <a:pt x="941" y="6855"/>
                    <a:pt x="944" y="6888"/>
                  </a:cubicBezTo>
                  <a:cubicBezTo>
                    <a:pt x="946" y="6912"/>
                    <a:pt x="945" y="6931"/>
                    <a:pt x="941" y="6938"/>
                  </a:cubicBezTo>
                  <a:cubicBezTo>
                    <a:pt x="932" y="6955"/>
                    <a:pt x="857" y="7030"/>
                    <a:pt x="810" y="7070"/>
                  </a:cubicBezTo>
                  <a:cubicBezTo>
                    <a:pt x="759" y="7112"/>
                    <a:pt x="739" y="7148"/>
                    <a:pt x="734" y="7202"/>
                  </a:cubicBezTo>
                  <a:cubicBezTo>
                    <a:pt x="731" y="7232"/>
                    <a:pt x="732" y="7240"/>
                    <a:pt x="741" y="7254"/>
                  </a:cubicBezTo>
                  <a:lnTo>
                    <a:pt x="751" y="7271"/>
                  </a:lnTo>
                  <a:lnTo>
                    <a:pt x="826" y="7274"/>
                  </a:lnTo>
                  <a:cubicBezTo>
                    <a:pt x="867" y="7276"/>
                    <a:pt x="965" y="7278"/>
                    <a:pt x="1044" y="7278"/>
                  </a:cubicBezTo>
                  <a:lnTo>
                    <a:pt x="1186" y="7278"/>
                  </a:lnTo>
                  <a:lnTo>
                    <a:pt x="1205" y="7262"/>
                  </a:lnTo>
                  <a:cubicBezTo>
                    <a:pt x="1216" y="7253"/>
                    <a:pt x="1226" y="7241"/>
                    <a:pt x="1227" y="7235"/>
                  </a:cubicBezTo>
                  <a:cubicBezTo>
                    <a:pt x="1230" y="7227"/>
                    <a:pt x="1238" y="7227"/>
                    <a:pt x="1301" y="7228"/>
                  </a:cubicBezTo>
                  <a:lnTo>
                    <a:pt x="1372" y="7231"/>
                  </a:lnTo>
                  <a:lnTo>
                    <a:pt x="1383" y="7205"/>
                  </a:lnTo>
                  <a:cubicBezTo>
                    <a:pt x="1392" y="7186"/>
                    <a:pt x="1396" y="7156"/>
                    <a:pt x="1402" y="7076"/>
                  </a:cubicBezTo>
                  <a:lnTo>
                    <a:pt x="1411" y="6971"/>
                  </a:lnTo>
                  <a:lnTo>
                    <a:pt x="1430" y="6955"/>
                  </a:lnTo>
                  <a:cubicBezTo>
                    <a:pt x="1445" y="6941"/>
                    <a:pt x="1449" y="6935"/>
                    <a:pt x="1446" y="6924"/>
                  </a:cubicBezTo>
                  <a:cubicBezTo>
                    <a:pt x="1444" y="6917"/>
                    <a:pt x="1445" y="6854"/>
                    <a:pt x="1448" y="6783"/>
                  </a:cubicBezTo>
                  <a:cubicBezTo>
                    <a:pt x="1453" y="6670"/>
                    <a:pt x="1453" y="6650"/>
                    <a:pt x="1445" y="6617"/>
                  </a:cubicBezTo>
                  <a:cubicBezTo>
                    <a:pt x="1440" y="6597"/>
                    <a:pt x="1435" y="6575"/>
                    <a:pt x="1434" y="6569"/>
                  </a:cubicBezTo>
                  <a:cubicBezTo>
                    <a:pt x="1433" y="6564"/>
                    <a:pt x="1437" y="6549"/>
                    <a:pt x="1443" y="6537"/>
                  </a:cubicBezTo>
                  <a:cubicBezTo>
                    <a:pt x="1453" y="6518"/>
                    <a:pt x="1455" y="6503"/>
                    <a:pt x="1457" y="6431"/>
                  </a:cubicBezTo>
                  <a:lnTo>
                    <a:pt x="1459" y="6346"/>
                  </a:lnTo>
                  <a:lnTo>
                    <a:pt x="1437" y="6279"/>
                  </a:lnTo>
                  <a:lnTo>
                    <a:pt x="1416" y="6211"/>
                  </a:lnTo>
                  <a:lnTo>
                    <a:pt x="1418" y="6107"/>
                  </a:lnTo>
                  <a:cubicBezTo>
                    <a:pt x="1421" y="6008"/>
                    <a:pt x="1420" y="5999"/>
                    <a:pt x="1401" y="5875"/>
                  </a:cubicBezTo>
                  <a:cubicBezTo>
                    <a:pt x="1391" y="5804"/>
                    <a:pt x="1379" y="5709"/>
                    <a:pt x="1374" y="5665"/>
                  </a:cubicBezTo>
                  <a:cubicBezTo>
                    <a:pt x="1367" y="5606"/>
                    <a:pt x="1358" y="5560"/>
                    <a:pt x="1338" y="5488"/>
                  </a:cubicBezTo>
                  <a:cubicBezTo>
                    <a:pt x="1324" y="5434"/>
                    <a:pt x="1309" y="5380"/>
                    <a:pt x="1307" y="5368"/>
                  </a:cubicBezTo>
                  <a:cubicBezTo>
                    <a:pt x="1301" y="5346"/>
                    <a:pt x="1294" y="5239"/>
                    <a:pt x="1284" y="5039"/>
                  </a:cubicBezTo>
                  <a:cubicBezTo>
                    <a:pt x="1279" y="4933"/>
                    <a:pt x="1272" y="4856"/>
                    <a:pt x="1249" y="4608"/>
                  </a:cubicBezTo>
                  <a:cubicBezTo>
                    <a:pt x="1237" y="4473"/>
                    <a:pt x="1231" y="4247"/>
                    <a:pt x="1240" y="4240"/>
                  </a:cubicBezTo>
                  <a:cubicBezTo>
                    <a:pt x="1248" y="4233"/>
                    <a:pt x="1257" y="4243"/>
                    <a:pt x="1257" y="4257"/>
                  </a:cubicBezTo>
                  <a:cubicBezTo>
                    <a:pt x="1257" y="4269"/>
                    <a:pt x="1316" y="4511"/>
                    <a:pt x="1343" y="4613"/>
                  </a:cubicBezTo>
                  <a:cubicBezTo>
                    <a:pt x="1362" y="4685"/>
                    <a:pt x="1371" y="4737"/>
                    <a:pt x="1385" y="4847"/>
                  </a:cubicBezTo>
                  <a:cubicBezTo>
                    <a:pt x="1411" y="5052"/>
                    <a:pt x="1418" y="5094"/>
                    <a:pt x="1445" y="5227"/>
                  </a:cubicBezTo>
                  <a:cubicBezTo>
                    <a:pt x="1459" y="5293"/>
                    <a:pt x="1473" y="5384"/>
                    <a:pt x="1478" y="5431"/>
                  </a:cubicBezTo>
                  <a:cubicBezTo>
                    <a:pt x="1493" y="5593"/>
                    <a:pt x="1490" y="5578"/>
                    <a:pt x="1519" y="5627"/>
                  </a:cubicBezTo>
                  <a:cubicBezTo>
                    <a:pt x="1539" y="5662"/>
                    <a:pt x="1541" y="5666"/>
                    <a:pt x="1546" y="5730"/>
                  </a:cubicBezTo>
                  <a:cubicBezTo>
                    <a:pt x="1549" y="5767"/>
                    <a:pt x="1552" y="5806"/>
                    <a:pt x="1553" y="5815"/>
                  </a:cubicBezTo>
                  <a:cubicBezTo>
                    <a:pt x="1555" y="5825"/>
                    <a:pt x="1561" y="5879"/>
                    <a:pt x="1568" y="5935"/>
                  </a:cubicBezTo>
                  <a:cubicBezTo>
                    <a:pt x="1584" y="6083"/>
                    <a:pt x="1588" y="6118"/>
                    <a:pt x="1588" y="6119"/>
                  </a:cubicBezTo>
                  <a:cubicBezTo>
                    <a:pt x="1588" y="6120"/>
                    <a:pt x="1598" y="6131"/>
                    <a:pt x="1609" y="6143"/>
                  </a:cubicBezTo>
                  <a:cubicBezTo>
                    <a:pt x="1625" y="6161"/>
                    <a:pt x="1630" y="6172"/>
                    <a:pt x="1635" y="6204"/>
                  </a:cubicBezTo>
                  <a:cubicBezTo>
                    <a:pt x="1640" y="6229"/>
                    <a:pt x="1640" y="6253"/>
                    <a:pt x="1637" y="6275"/>
                  </a:cubicBezTo>
                  <a:cubicBezTo>
                    <a:pt x="1634" y="6293"/>
                    <a:pt x="1631" y="6349"/>
                    <a:pt x="1629" y="6398"/>
                  </a:cubicBezTo>
                  <a:lnTo>
                    <a:pt x="1626" y="6487"/>
                  </a:lnTo>
                  <a:lnTo>
                    <a:pt x="1667" y="6531"/>
                  </a:lnTo>
                  <a:cubicBezTo>
                    <a:pt x="1708" y="6573"/>
                    <a:pt x="1709" y="6575"/>
                    <a:pt x="1706" y="6596"/>
                  </a:cubicBezTo>
                  <a:cubicBezTo>
                    <a:pt x="1704" y="6608"/>
                    <a:pt x="1698" y="6629"/>
                    <a:pt x="1691" y="6642"/>
                  </a:cubicBezTo>
                  <a:cubicBezTo>
                    <a:pt x="1676" y="6675"/>
                    <a:pt x="1677" y="6700"/>
                    <a:pt x="1696" y="6762"/>
                  </a:cubicBezTo>
                  <a:cubicBezTo>
                    <a:pt x="1710" y="6804"/>
                    <a:pt x="1713" y="6826"/>
                    <a:pt x="1715" y="6883"/>
                  </a:cubicBezTo>
                  <a:cubicBezTo>
                    <a:pt x="1719" y="6964"/>
                    <a:pt x="1724" y="6979"/>
                    <a:pt x="1754" y="6979"/>
                  </a:cubicBezTo>
                  <a:lnTo>
                    <a:pt x="1773" y="6979"/>
                  </a:lnTo>
                  <a:lnTo>
                    <a:pt x="1773" y="7046"/>
                  </a:lnTo>
                  <a:cubicBezTo>
                    <a:pt x="1773" y="7084"/>
                    <a:pt x="1776" y="7115"/>
                    <a:pt x="1779" y="7118"/>
                  </a:cubicBezTo>
                  <a:cubicBezTo>
                    <a:pt x="1785" y="7124"/>
                    <a:pt x="1791" y="7160"/>
                    <a:pt x="1798" y="7219"/>
                  </a:cubicBezTo>
                  <a:cubicBezTo>
                    <a:pt x="1800" y="7235"/>
                    <a:pt x="1805" y="7251"/>
                    <a:pt x="1809" y="7254"/>
                  </a:cubicBezTo>
                  <a:cubicBezTo>
                    <a:pt x="1814" y="7258"/>
                    <a:pt x="1837" y="7259"/>
                    <a:pt x="1872" y="7258"/>
                  </a:cubicBezTo>
                  <a:cubicBezTo>
                    <a:pt x="1923" y="7256"/>
                    <a:pt x="1933" y="7257"/>
                    <a:pt x="1980" y="7272"/>
                  </a:cubicBezTo>
                  <a:lnTo>
                    <a:pt x="2032" y="7289"/>
                  </a:lnTo>
                  <a:lnTo>
                    <a:pt x="2143" y="7286"/>
                  </a:lnTo>
                  <a:cubicBezTo>
                    <a:pt x="2240" y="7284"/>
                    <a:pt x="2261" y="7282"/>
                    <a:pt x="2304" y="7270"/>
                  </a:cubicBezTo>
                  <a:cubicBezTo>
                    <a:pt x="2357" y="7256"/>
                    <a:pt x="2391" y="7239"/>
                    <a:pt x="2395" y="7225"/>
                  </a:cubicBezTo>
                  <a:cubicBezTo>
                    <a:pt x="2402" y="7202"/>
                    <a:pt x="2387" y="7150"/>
                    <a:pt x="2356" y="7094"/>
                  </a:cubicBezTo>
                  <a:cubicBezTo>
                    <a:pt x="2331" y="7047"/>
                    <a:pt x="2316" y="7027"/>
                    <a:pt x="2275" y="6986"/>
                  </a:cubicBezTo>
                  <a:cubicBezTo>
                    <a:pt x="2228" y="6939"/>
                    <a:pt x="2225" y="6934"/>
                    <a:pt x="2225" y="6914"/>
                  </a:cubicBezTo>
                  <a:cubicBezTo>
                    <a:pt x="2225" y="6894"/>
                    <a:pt x="2226" y="6892"/>
                    <a:pt x="2248" y="6883"/>
                  </a:cubicBezTo>
                  <a:lnTo>
                    <a:pt x="2271" y="6872"/>
                  </a:lnTo>
                  <a:lnTo>
                    <a:pt x="2261" y="6745"/>
                  </a:lnTo>
                  <a:cubicBezTo>
                    <a:pt x="2256" y="6674"/>
                    <a:pt x="2248" y="6588"/>
                    <a:pt x="2243" y="6552"/>
                  </a:cubicBezTo>
                  <a:cubicBezTo>
                    <a:pt x="2235" y="6498"/>
                    <a:pt x="2233" y="6442"/>
                    <a:pt x="2232" y="6194"/>
                  </a:cubicBezTo>
                  <a:cubicBezTo>
                    <a:pt x="2231" y="5878"/>
                    <a:pt x="2224" y="5750"/>
                    <a:pt x="2202" y="5667"/>
                  </a:cubicBezTo>
                  <a:cubicBezTo>
                    <a:pt x="2175" y="5562"/>
                    <a:pt x="2140" y="5458"/>
                    <a:pt x="2121" y="5422"/>
                  </a:cubicBezTo>
                  <a:cubicBezTo>
                    <a:pt x="2100" y="5385"/>
                    <a:pt x="2099" y="5377"/>
                    <a:pt x="2073" y="5216"/>
                  </a:cubicBezTo>
                  <a:cubicBezTo>
                    <a:pt x="2030" y="4953"/>
                    <a:pt x="1996" y="4512"/>
                    <a:pt x="1996" y="4213"/>
                  </a:cubicBezTo>
                  <a:lnTo>
                    <a:pt x="1996" y="4119"/>
                  </a:lnTo>
                  <a:lnTo>
                    <a:pt x="2045" y="4097"/>
                  </a:lnTo>
                  <a:cubicBezTo>
                    <a:pt x="2079" y="4083"/>
                    <a:pt x="2100" y="4070"/>
                    <a:pt x="2113" y="4056"/>
                  </a:cubicBezTo>
                  <a:cubicBezTo>
                    <a:pt x="2123" y="4044"/>
                    <a:pt x="2132" y="4032"/>
                    <a:pt x="2132" y="4029"/>
                  </a:cubicBezTo>
                  <a:cubicBezTo>
                    <a:pt x="2132" y="4019"/>
                    <a:pt x="2181" y="3970"/>
                    <a:pt x="2206" y="3956"/>
                  </a:cubicBezTo>
                  <a:cubicBezTo>
                    <a:pt x="2221" y="3947"/>
                    <a:pt x="2231" y="3937"/>
                    <a:pt x="2235" y="3925"/>
                  </a:cubicBezTo>
                  <a:cubicBezTo>
                    <a:pt x="2240" y="3908"/>
                    <a:pt x="2252" y="3811"/>
                    <a:pt x="2250" y="3800"/>
                  </a:cubicBezTo>
                  <a:cubicBezTo>
                    <a:pt x="2249" y="3797"/>
                    <a:pt x="2255" y="3791"/>
                    <a:pt x="2261" y="3788"/>
                  </a:cubicBezTo>
                  <a:cubicBezTo>
                    <a:pt x="2268" y="3784"/>
                    <a:pt x="2275" y="3779"/>
                    <a:pt x="2276" y="3778"/>
                  </a:cubicBezTo>
                  <a:cubicBezTo>
                    <a:pt x="2284" y="3770"/>
                    <a:pt x="2336" y="3391"/>
                    <a:pt x="2358" y="3181"/>
                  </a:cubicBezTo>
                  <a:cubicBezTo>
                    <a:pt x="2362" y="3135"/>
                    <a:pt x="2371" y="3057"/>
                    <a:pt x="2377" y="3008"/>
                  </a:cubicBezTo>
                  <a:cubicBezTo>
                    <a:pt x="2388" y="2911"/>
                    <a:pt x="2401" y="2659"/>
                    <a:pt x="2396" y="2628"/>
                  </a:cubicBezTo>
                  <a:cubicBezTo>
                    <a:pt x="2394" y="2617"/>
                    <a:pt x="2388" y="2542"/>
                    <a:pt x="2382" y="2459"/>
                  </a:cubicBezTo>
                  <a:cubicBezTo>
                    <a:pt x="2376" y="2377"/>
                    <a:pt x="2369" y="2289"/>
                    <a:pt x="2365" y="2265"/>
                  </a:cubicBezTo>
                  <a:cubicBezTo>
                    <a:pt x="2359" y="2215"/>
                    <a:pt x="2325" y="2109"/>
                    <a:pt x="2206" y="1756"/>
                  </a:cubicBezTo>
                  <a:cubicBezTo>
                    <a:pt x="2131" y="1535"/>
                    <a:pt x="2117" y="1487"/>
                    <a:pt x="2096" y="1368"/>
                  </a:cubicBezTo>
                  <a:cubicBezTo>
                    <a:pt x="2086" y="1312"/>
                    <a:pt x="2067" y="1276"/>
                    <a:pt x="2036" y="1255"/>
                  </a:cubicBezTo>
                  <a:cubicBezTo>
                    <a:pt x="2013" y="1240"/>
                    <a:pt x="1800" y="1161"/>
                    <a:pt x="1599" y="1094"/>
                  </a:cubicBezTo>
                  <a:cubicBezTo>
                    <a:pt x="1386" y="1022"/>
                    <a:pt x="1343" y="1001"/>
                    <a:pt x="1275" y="936"/>
                  </a:cubicBezTo>
                  <a:cubicBezTo>
                    <a:pt x="1255" y="917"/>
                    <a:pt x="1252" y="911"/>
                    <a:pt x="1252" y="892"/>
                  </a:cubicBezTo>
                  <a:cubicBezTo>
                    <a:pt x="1252" y="868"/>
                    <a:pt x="1259" y="855"/>
                    <a:pt x="1290" y="821"/>
                  </a:cubicBezTo>
                  <a:cubicBezTo>
                    <a:pt x="1310" y="799"/>
                    <a:pt x="1310" y="797"/>
                    <a:pt x="1313" y="743"/>
                  </a:cubicBezTo>
                  <a:cubicBezTo>
                    <a:pt x="1315" y="704"/>
                    <a:pt x="1319" y="683"/>
                    <a:pt x="1326" y="674"/>
                  </a:cubicBezTo>
                  <a:cubicBezTo>
                    <a:pt x="1339" y="654"/>
                    <a:pt x="1369" y="560"/>
                    <a:pt x="1379" y="509"/>
                  </a:cubicBezTo>
                  <a:cubicBezTo>
                    <a:pt x="1388" y="468"/>
                    <a:pt x="1388" y="465"/>
                    <a:pt x="1375" y="402"/>
                  </a:cubicBezTo>
                  <a:cubicBezTo>
                    <a:pt x="1368" y="366"/>
                    <a:pt x="1358" y="329"/>
                    <a:pt x="1353" y="320"/>
                  </a:cubicBezTo>
                  <a:cubicBezTo>
                    <a:pt x="1348" y="310"/>
                    <a:pt x="1344" y="297"/>
                    <a:pt x="1344" y="290"/>
                  </a:cubicBezTo>
                  <a:cubicBezTo>
                    <a:pt x="1344" y="279"/>
                    <a:pt x="1325" y="245"/>
                    <a:pt x="1313" y="237"/>
                  </a:cubicBezTo>
                  <a:cubicBezTo>
                    <a:pt x="1311" y="235"/>
                    <a:pt x="1286" y="204"/>
                    <a:pt x="1259" y="168"/>
                  </a:cubicBezTo>
                  <a:cubicBezTo>
                    <a:pt x="1231" y="131"/>
                    <a:pt x="1202" y="98"/>
                    <a:pt x="1194" y="92"/>
                  </a:cubicBezTo>
                  <a:cubicBezTo>
                    <a:pt x="1186" y="87"/>
                    <a:pt x="1169" y="70"/>
                    <a:pt x="1155" y="56"/>
                  </a:cubicBezTo>
                  <a:cubicBezTo>
                    <a:pt x="1125" y="24"/>
                    <a:pt x="1102" y="17"/>
                    <a:pt x="998" y="6"/>
                  </a:cubicBezTo>
                  <a:cubicBezTo>
                    <a:pt x="962" y="2"/>
                    <a:pt x="942" y="0"/>
                    <a:pt x="9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95"/>
            <p:cNvSpPr>
              <a:spLocks/>
            </p:cNvSpPr>
            <p:nvPr/>
          </p:nvSpPr>
          <p:spPr bwMode="auto">
            <a:xfrm>
              <a:off x="2706" y="4102"/>
              <a:ext cx="7" cy="9"/>
            </a:xfrm>
            <a:custGeom>
              <a:avLst/>
              <a:gdLst>
                <a:gd name="T0" fmla="*/ 5 w 28"/>
                <a:gd name="T1" fmla="*/ 0 h 31"/>
                <a:gd name="T2" fmla="*/ 9 w 28"/>
                <a:gd name="T3" fmla="*/ 10 h 31"/>
                <a:gd name="T4" fmla="*/ 20 w 28"/>
                <a:gd name="T5" fmla="*/ 26 h 31"/>
                <a:gd name="T6" fmla="*/ 23 w 28"/>
                <a:gd name="T7" fmla="*/ 29 h 31"/>
                <a:gd name="T8" fmla="*/ 5 w 28"/>
                <a:gd name="T9" fmla="*/ 0 h 31"/>
              </a:gdLst>
              <a:ahLst/>
              <a:cxnLst>
                <a:cxn ang="0">
                  <a:pos x="T0" y="T1"/>
                </a:cxn>
                <a:cxn ang="0">
                  <a:pos x="T2" y="T3"/>
                </a:cxn>
                <a:cxn ang="0">
                  <a:pos x="T4" y="T5"/>
                </a:cxn>
                <a:cxn ang="0">
                  <a:pos x="T6" y="T7"/>
                </a:cxn>
                <a:cxn ang="0">
                  <a:pos x="T8" y="T9"/>
                </a:cxn>
              </a:cxnLst>
              <a:rect l="0" t="0" r="r" b="b"/>
              <a:pathLst>
                <a:path w="28" h="31">
                  <a:moveTo>
                    <a:pt x="5" y="0"/>
                  </a:moveTo>
                  <a:cubicBezTo>
                    <a:pt x="0" y="0"/>
                    <a:pt x="1" y="3"/>
                    <a:pt x="9" y="10"/>
                  </a:cubicBezTo>
                  <a:cubicBezTo>
                    <a:pt x="15" y="15"/>
                    <a:pt x="20" y="22"/>
                    <a:pt x="20" y="26"/>
                  </a:cubicBezTo>
                  <a:cubicBezTo>
                    <a:pt x="20" y="30"/>
                    <a:pt x="21" y="31"/>
                    <a:pt x="23" y="29"/>
                  </a:cubicBezTo>
                  <a:cubicBezTo>
                    <a:pt x="28" y="23"/>
                    <a:pt x="14"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96"/>
            <p:cNvSpPr>
              <a:spLocks/>
            </p:cNvSpPr>
            <p:nvPr/>
          </p:nvSpPr>
          <p:spPr bwMode="auto">
            <a:xfrm>
              <a:off x="2582" y="4104"/>
              <a:ext cx="3" cy="2"/>
            </a:xfrm>
            <a:custGeom>
              <a:avLst/>
              <a:gdLst>
                <a:gd name="T0" fmla="*/ 4 w 10"/>
                <a:gd name="T1" fmla="*/ 0 h 9"/>
                <a:gd name="T2" fmla="*/ 0 w 10"/>
                <a:gd name="T3" fmla="*/ 5 h 9"/>
                <a:gd name="T4" fmla="*/ 4 w 10"/>
                <a:gd name="T5" fmla="*/ 7 h 9"/>
                <a:gd name="T6" fmla="*/ 10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2" y="0"/>
                    <a:pt x="0" y="2"/>
                    <a:pt x="0" y="5"/>
                  </a:cubicBezTo>
                  <a:cubicBezTo>
                    <a:pt x="0" y="8"/>
                    <a:pt x="2" y="9"/>
                    <a:pt x="4" y="7"/>
                  </a:cubicBezTo>
                  <a:cubicBezTo>
                    <a:pt x="7" y="5"/>
                    <a:pt x="10" y="3"/>
                    <a:pt x="10" y="2"/>
                  </a:cubicBezTo>
                  <a:cubicBezTo>
                    <a:pt x="10" y="0"/>
                    <a:pt x="7"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97"/>
            <p:cNvSpPr>
              <a:spLocks/>
            </p:cNvSpPr>
            <p:nvPr/>
          </p:nvSpPr>
          <p:spPr bwMode="auto">
            <a:xfrm>
              <a:off x="2927" y="4104"/>
              <a:ext cx="3" cy="4"/>
            </a:xfrm>
            <a:custGeom>
              <a:avLst/>
              <a:gdLst>
                <a:gd name="T0" fmla="*/ 7 w 11"/>
                <a:gd name="T1" fmla="*/ 1 h 15"/>
                <a:gd name="T2" fmla="*/ 3 w 11"/>
                <a:gd name="T3" fmla="*/ 7 h 15"/>
                <a:gd name="T4" fmla="*/ 5 w 11"/>
                <a:gd name="T5" fmla="*/ 10 h 15"/>
                <a:gd name="T6" fmla="*/ 9 w 11"/>
                <a:gd name="T7" fmla="*/ 1 h 15"/>
                <a:gd name="T8" fmla="*/ 7 w 11"/>
                <a:gd name="T9" fmla="*/ 1 h 15"/>
              </a:gdLst>
              <a:ahLst/>
              <a:cxnLst>
                <a:cxn ang="0">
                  <a:pos x="T0" y="T1"/>
                </a:cxn>
                <a:cxn ang="0">
                  <a:pos x="T2" y="T3"/>
                </a:cxn>
                <a:cxn ang="0">
                  <a:pos x="T4" y="T5"/>
                </a:cxn>
                <a:cxn ang="0">
                  <a:pos x="T6" y="T7"/>
                </a:cxn>
                <a:cxn ang="0">
                  <a:pos x="T8" y="T9"/>
                </a:cxn>
              </a:cxnLst>
              <a:rect l="0" t="0" r="r" b="b"/>
              <a:pathLst>
                <a:path w="11" h="15">
                  <a:moveTo>
                    <a:pt x="7" y="1"/>
                  </a:moveTo>
                  <a:cubicBezTo>
                    <a:pt x="6" y="1"/>
                    <a:pt x="4" y="3"/>
                    <a:pt x="3" y="7"/>
                  </a:cubicBezTo>
                  <a:cubicBezTo>
                    <a:pt x="0" y="14"/>
                    <a:pt x="0" y="15"/>
                    <a:pt x="5" y="10"/>
                  </a:cubicBezTo>
                  <a:cubicBezTo>
                    <a:pt x="9" y="6"/>
                    <a:pt x="11" y="2"/>
                    <a:pt x="9" y="1"/>
                  </a:cubicBezTo>
                  <a:cubicBezTo>
                    <a:pt x="9" y="0"/>
                    <a:pt x="8" y="0"/>
                    <a:pt x="7"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98"/>
            <p:cNvSpPr>
              <a:spLocks noEditPoints="1"/>
            </p:cNvSpPr>
            <p:nvPr/>
          </p:nvSpPr>
          <p:spPr bwMode="auto">
            <a:xfrm>
              <a:off x="4550" y="1968"/>
              <a:ext cx="677" cy="2181"/>
            </a:xfrm>
            <a:custGeom>
              <a:avLst/>
              <a:gdLst>
                <a:gd name="T0" fmla="*/ 2276 w 2481"/>
                <a:gd name="T1" fmla="*/ 134 h 7970"/>
                <a:gd name="T2" fmla="*/ 2191 w 2481"/>
                <a:gd name="T3" fmla="*/ 429 h 7970"/>
                <a:gd name="T4" fmla="*/ 2249 w 2481"/>
                <a:gd name="T5" fmla="*/ 803 h 7970"/>
                <a:gd name="T6" fmla="*/ 2132 w 2481"/>
                <a:gd name="T7" fmla="*/ 1051 h 7970"/>
                <a:gd name="T8" fmla="*/ 2021 w 2481"/>
                <a:gd name="T9" fmla="*/ 449 h 7970"/>
                <a:gd name="T10" fmla="*/ 1998 w 2481"/>
                <a:gd name="T11" fmla="*/ 100 h 7970"/>
                <a:gd name="T12" fmla="*/ 1023 w 2481"/>
                <a:gd name="T13" fmla="*/ 867 h 7970"/>
                <a:gd name="T14" fmla="*/ 1071 w 2481"/>
                <a:gd name="T15" fmla="*/ 1056 h 7970"/>
                <a:gd name="T16" fmla="*/ 1304 w 2481"/>
                <a:gd name="T17" fmla="*/ 1476 h 7970"/>
                <a:gd name="T18" fmla="*/ 1219 w 2481"/>
                <a:gd name="T19" fmla="*/ 1883 h 7970"/>
                <a:gd name="T20" fmla="*/ 1290 w 2481"/>
                <a:gd name="T21" fmla="*/ 1891 h 7970"/>
                <a:gd name="T22" fmla="*/ 1854 w 2481"/>
                <a:gd name="T23" fmla="*/ 1680 h 7970"/>
                <a:gd name="T24" fmla="*/ 2155 w 2481"/>
                <a:gd name="T25" fmla="*/ 1311 h 7970"/>
                <a:gd name="T26" fmla="*/ 2377 w 2481"/>
                <a:gd name="T27" fmla="*/ 1010 h 7970"/>
                <a:gd name="T28" fmla="*/ 2469 w 2481"/>
                <a:gd name="T29" fmla="*/ 1391 h 7970"/>
                <a:gd name="T30" fmla="*/ 2401 w 2481"/>
                <a:gd name="T31" fmla="*/ 1748 h 7970"/>
                <a:gd name="T32" fmla="*/ 1897 w 2481"/>
                <a:gd name="T33" fmla="*/ 2332 h 7970"/>
                <a:gd name="T34" fmla="*/ 1700 w 2481"/>
                <a:gd name="T35" fmla="*/ 2725 h 7970"/>
                <a:gd name="T36" fmla="*/ 1799 w 2481"/>
                <a:gd name="T37" fmla="*/ 3604 h 7970"/>
                <a:gd name="T38" fmla="*/ 1753 w 2481"/>
                <a:gd name="T39" fmla="*/ 3897 h 7970"/>
                <a:gd name="T40" fmla="*/ 1767 w 2481"/>
                <a:gd name="T41" fmla="*/ 3918 h 7970"/>
                <a:gd name="T42" fmla="*/ 1757 w 2481"/>
                <a:gd name="T43" fmla="*/ 4172 h 7970"/>
                <a:gd name="T44" fmla="*/ 1699 w 2481"/>
                <a:gd name="T45" fmla="*/ 4984 h 7970"/>
                <a:gd name="T46" fmla="*/ 1226 w 2481"/>
                <a:gd name="T47" fmla="*/ 6888 h 7970"/>
                <a:gd name="T48" fmla="*/ 1143 w 2481"/>
                <a:gd name="T49" fmla="*/ 7361 h 7970"/>
                <a:gd name="T50" fmla="*/ 1180 w 2481"/>
                <a:gd name="T51" fmla="*/ 7516 h 7970"/>
                <a:gd name="T52" fmla="*/ 1536 w 2481"/>
                <a:gd name="T53" fmla="*/ 7748 h 7970"/>
                <a:gd name="T54" fmla="*/ 1704 w 2481"/>
                <a:gd name="T55" fmla="*/ 7831 h 7970"/>
                <a:gd name="T56" fmla="*/ 1087 w 2481"/>
                <a:gd name="T57" fmla="*/ 7953 h 7970"/>
                <a:gd name="T58" fmla="*/ 515 w 2481"/>
                <a:gd name="T59" fmla="*/ 7929 h 7970"/>
                <a:gd name="T60" fmla="*/ 474 w 2481"/>
                <a:gd name="T61" fmla="*/ 7763 h 7970"/>
                <a:gd name="T62" fmla="*/ 391 w 2481"/>
                <a:gd name="T63" fmla="*/ 7755 h 7970"/>
                <a:gd name="T64" fmla="*/ 111 w 2481"/>
                <a:gd name="T65" fmla="*/ 7748 h 7970"/>
                <a:gd name="T66" fmla="*/ 81 w 2481"/>
                <a:gd name="T67" fmla="*/ 7557 h 7970"/>
                <a:gd name="T68" fmla="*/ 74 w 2481"/>
                <a:gd name="T69" fmla="*/ 7553 h 7970"/>
                <a:gd name="T70" fmla="*/ 0 w 2481"/>
                <a:gd name="T71" fmla="*/ 7201 h 7970"/>
                <a:gd name="T72" fmla="*/ 109 w 2481"/>
                <a:gd name="T73" fmla="*/ 6762 h 7970"/>
                <a:gd name="T74" fmla="*/ 411 w 2481"/>
                <a:gd name="T75" fmla="*/ 5956 h 7970"/>
                <a:gd name="T76" fmla="*/ 561 w 2481"/>
                <a:gd name="T77" fmla="*/ 5228 h 7970"/>
                <a:gd name="T78" fmla="*/ 514 w 2481"/>
                <a:gd name="T79" fmla="*/ 4172 h 7970"/>
                <a:gd name="T80" fmla="*/ 513 w 2481"/>
                <a:gd name="T81" fmla="*/ 4133 h 7970"/>
                <a:gd name="T82" fmla="*/ 508 w 2481"/>
                <a:gd name="T83" fmla="*/ 3936 h 7970"/>
                <a:gd name="T84" fmla="*/ 385 w 2481"/>
                <a:gd name="T85" fmla="*/ 3825 h 7970"/>
                <a:gd name="T86" fmla="*/ 416 w 2481"/>
                <a:gd name="T87" fmla="*/ 3678 h 7970"/>
                <a:gd name="T88" fmla="*/ 502 w 2481"/>
                <a:gd name="T89" fmla="*/ 3407 h 7970"/>
                <a:gd name="T90" fmla="*/ 330 w 2481"/>
                <a:gd name="T91" fmla="*/ 3057 h 7970"/>
                <a:gd name="T92" fmla="*/ 299 w 2481"/>
                <a:gd name="T93" fmla="*/ 2615 h 7970"/>
                <a:gd name="T94" fmla="*/ 238 w 2481"/>
                <a:gd name="T95" fmla="*/ 2418 h 7970"/>
                <a:gd name="T96" fmla="*/ 356 w 2481"/>
                <a:gd name="T97" fmla="*/ 2137 h 7970"/>
                <a:gd name="T98" fmla="*/ 875 w 2481"/>
                <a:gd name="T99" fmla="*/ 1899 h 7970"/>
                <a:gd name="T100" fmla="*/ 869 w 2481"/>
                <a:gd name="T101" fmla="*/ 900 h 7970"/>
                <a:gd name="T102" fmla="*/ 1003 w 2481"/>
                <a:gd name="T103" fmla="*/ 871 h 7970"/>
                <a:gd name="T104" fmla="*/ 1679 w 2481"/>
                <a:gd name="T105" fmla="*/ 3915 h 7970"/>
                <a:gd name="T106" fmla="*/ 1679 w 2481"/>
                <a:gd name="T107" fmla="*/ 3918 h 7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81" h="7970">
                  <a:moveTo>
                    <a:pt x="2182" y="17"/>
                  </a:moveTo>
                  <a:cubicBezTo>
                    <a:pt x="2232" y="30"/>
                    <a:pt x="2276" y="134"/>
                    <a:pt x="2276" y="134"/>
                  </a:cubicBezTo>
                  <a:lnTo>
                    <a:pt x="2260" y="284"/>
                  </a:lnTo>
                  <a:lnTo>
                    <a:pt x="2191" y="429"/>
                  </a:lnTo>
                  <a:lnTo>
                    <a:pt x="2202" y="547"/>
                  </a:lnTo>
                  <a:lnTo>
                    <a:pt x="2249" y="803"/>
                  </a:lnTo>
                  <a:lnTo>
                    <a:pt x="2351" y="1056"/>
                  </a:lnTo>
                  <a:lnTo>
                    <a:pt x="2132" y="1051"/>
                  </a:lnTo>
                  <a:lnTo>
                    <a:pt x="2119" y="868"/>
                  </a:lnTo>
                  <a:lnTo>
                    <a:pt x="2021" y="449"/>
                  </a:lnTo>
                  <a:lnTo>
                    <a:pt x="1958" y="240"/>
                  </a:lnTo>
                  <a:lnTo>
                    <a:pt x="1998" y="100"/>
                  </a:lnTo>
                  <a:cubicBezTo>
                    <a:pt x="1998" y="100"/>
                    <a:pt x="2114" y="0"/>
                    <a:pt x="2182" y="17"/>
                  </a:cubicBezTo>
                  <a:close/>
                  <a:moveTo>
                    <a:pt x="1023" y="867"/>
                  </a:moveTo>
                  <a:cubicBezTo>
                    <a:pt x="1069" y="866"/>
                    <a:pt x="1100" y="934"/>
                    <a:pt x="1100" y="980"/>
                  </a:cubicBezTo>
                  <a:cubicBezTo>
                    <a:pt x="1100" y="1011"/>
                    <a:pt x="1088" y="1039"/>
                    <a:pt x="1071" y="1056"/>
                  </a:cubicBezTo>
                  <a:cubicBezTo>
                    <a:pt x="1078" y="1069"/>
                    <a:pt x="1085" y="1084"/>
                    <a:pt x="1091" y="1099"/>
                  </a:cubicBezTo>
                  <a:cubicBezTo>
                    <a:pt x="1201" y="1159"/>
                    <a:pt x="1265" y="1313"/>
                    <a:pt x="1304" y="1476"/>
                  </a:cubicBezTo>
                  <a:cubicBezTo>
                    <a:pt x="1354" y="1686"/>
                    <a:pt x="1253" y="1655"/>
                    <a:pt x="1218" y="1719"/>
                  </a:cubicBezTo>
                  <a:cubicBezTo>
                    <a:pt x="1200" y="1752"/>
                    <a:pt x="1224" y="1839"/>
                    <a:pt x="1219" y="1883"/>
                  </a:cubicBezTo>
                  <a:cubicBezTo>
                    <a:pt x="1256" y="1881"/>
                    <a:pt x="1289" y="1880"/>
                    <a:pt x="1289" y="1880"/>
                  </a:cubicBezTo>
                  <a:cubicBezTo>
                    <a:pt x="1290" y="1884"/>
                    <a:pt x="1290" y="1887"/>
                    <a:pt x="1290" y="1891"/>
                  </a:cubicBezTo>
                  <a:cubicBezTo>
                    <a:pt x="1363" y="1836"/>
                    <a:pt x="1384" y="1865"/>
                    <a:pt x="1448" y="1840"/>
                  </a:cubicBezTo>
                  <a:lnTo>
                    <a:pt x="1854" y="1680"/>
                  </a:lnTo>
                  <a:lnTo>
                    <a:pt x="2112" y="1422"/>
                  </a:lnTo>
                  <a:lnTo>
                    <a:pt x="2155" y="1311"/>
                  </a:lnTo>
                  <a:lnTo>
                    <a:pt x="2106" y="1035"/>
                  </a:lnTo>
                  <a:lnTo>
                    <a:pt x="2377" y="1010"/>
                  </a:lnTo>
                  <a:lnTo>
                    <a:pt x="2426" y="1342"/>
                  </a:lnTo>
                  <a:lnTo>
                    <a:pt x="2469" y="1391"/>
                  </a:lnTo>
                  <a:lnTo>
                    <a:pt x="2481" y="1582"/>
                  </a:lnTo>
                  <a:lnTo>
                    <a:pt x="2401" y="1748"/>
                  </a:lnTo>
                  <a:lnTo>
                    <a:pt x="1995" y="2117"/>
                  </a:lnTo>
                  <a:lnTo>
                    <a:pt x="1897" y="2332"/>
                  </a:lnTo>
                  <a:lnTo>
                    <a:pt x="1743" y="2467"/>
                  </a:lnTo>
                  <a:lnTo>
                    <a:pt x="1700" y="2725"/>
                  </a:lnTo>
                  <a:lnTo>
                    <a:pt x="1755" y="2848"/>
                  </a:lnTo>
                  <a:lnTo>
                    <a:pt x="1799" y="3604"/>
                  </a:lnTo>
                  <a:lnTo>
                    <a:pt x="1915" y="3856"/>
                  </a:lnTo>
                  <a:lnTo>
                    <a:pt x="1753" y="3897"/>
                  </a:lnTo>
                  <a:lnTo>
                    <a:pt x="1754" y="3918"/>
                  </a:lnTo>
                  <a:lnTo>
                    <a:pt x="1767" y="3918"/>
                  </a:lnTo>
                  <a:lnTo>
                    <a:pt x="1767" y="4172"/>
                  </a:lnTo>
                  <a:lnTo>
                    <a:pt x="1757" y="4172"/>
                  </a:lnTo>
                  <a:lnTo>
                    <a:pt x="1769" y="4472"/>
                  </a:lnTo>
                  <a:lnTo>
                    <a:pt x="1699" y="4984"/>
                  </a:lnTo>
                  <a:lnTo>
                    <a:pt x="1391" y="6045"/>
                  </a:lnTo>
                  <a:lnTo>
                    <a:pt x="1226" y="6888"/>
                  </a:lnTo>
                  <a:lnTo>
                    <a:pt x="1182" y="7327"/>
                  </a:lnTo>
                  <a:lnTo>
                    <a:pt x="1143" y="7361"/>
                  </a:lnTo>
                  <a:cubicBezTo>
                    <a:pt x="1143" y="7361"/>
                    <a:pt x="1134" y="7445"/>
                    <a:pt x="1122" y="7526"/>
                  </a:cubicBezTo>
                  <a:lnTo>
                    <a:pt x="1180" y="7516"/>
                  </a:lnTo>
                  <a:cubicBezTo>
                    <a:pt x="1180" y="7516"/>
                    <a:pt x="1213" y="7632"/>
                    <a:pt x="1256" y="7668"/>
                  </a:cubicBezTo>
                  <a:cubicBezTo>
                    <a:pt x="1331" y="7730"/>
                    <a:pt x="1439" y="7742"/>
                    <a:pt x="1536" y="7748"/>
                  </a:cubicBezTo>
                  <a:cubicBezTo>
                    <a:pt x="1580" y="7751"/>
                    <a:pt x="1627" y="7707"/>
                    <a:pt x="1665" y="7729"/>
                  </a:cubicBezTo>
                  <a:cubicBezTo>
                    <a:pt x="1696" y="7747"/>
                    <a:pt x="1707" y="7795"/>
                    <a:pt x="1704" y="7831"/>
                  </a:cubicBezTo>
                  <a:cubicBezTo>
                    <a:pt x="1700" y="7876"/>
                    <a:pt x="1632" y="7946"/>
                    <a:pt x="1632" y="7946"/>
                  </a:cubicBezTo>
                  <a:cubicBezTo>
                    <a:pt x="1632" y="7946"/>
                    <a:pt x="1102" y="7957"/>
                    <a:pt x="1087" y="7953"/>
                  </a:cubicBezTo>
                  <a:cubicBezTo>
                    <a:pt x="1071" y="7948"/>
                    <a:pt x="704" y="7970"/>
                    <a:pt x="704" y="7970"/>
                  </a:cubicBezTo>
                  <a:cubicBezTo>
                    <a:pt x="704" y="7970"/>
                    <a:pt x="570" y="7962"/>
                    <a:pt x="515" y="7929"/>
                  </a:cubicBezTo>
                  <a:cubicBezTo>
                    <a:pt x="488" y="7912"/>
                    <a:pt x="480" y="7824"/>
                    <a:pt x="474" y="7792"/>
                  </a:cubicBezTo>
                  <a:cubicBezTo>
                    <a:pt x="472" y="7782"/>
                    <a:pt x="472" y="7772"/>
                    <a:pt x="474" y="7763"/>
                  </a:cubicBezTo>
                  <a:lnTo>
                    <a:pt x="419" y="7777"/>
                  </a:lnTo>
                  <a:cubicBezTo>
                    <a:pt x="414" y="7778"/>
                    <a:pt x="404" y="7770"/>
                    <a:pt x="391" y="7755"/>
                  </a:cubicBezTo>
                  <a:cubicBezTo>
                    <a:pt x="344" y="7764"/>
                    <a:pt x="292" y="7773"/>
                    <a:pt x="257" y="7770"/>
                  </a:cubicBezTo>
                  <a:cubicBezTo>
                    <a:pt x="208" y="7767"/>
                    <a:pt x="154" y="7773"/>
                    <a:pt x="111" y="7748"/>
                  </a:cubicBezTo>
                  <a:cubicBezTo>
                    <a:pt x="83" y="7732"/>
                    <a:pt x="57" y="7704"/>
                    <a:pt x="50" y="7672"/>
                  </a:cubicBezTo>
                  <a:cubicBezTo>
                    <a:pt x="42" y="7633"/>
                    <a:pt x="74" y="7568"/>
                    <a:pt x="81" y="7557"/>
                  </a:cubicBezTo>
                  <a:lnTo>
                    <a:pt x="88" y="7555"/>
                  </a:lnTo>
                  <a:lnTo>
                    <a:pt x="74" y="7553"/>
                  </a:lnTo>
                  <a:lnTo>
                    <a:pt x="91" y="7462"/>
                  </a:lnTo>
                  <a:lnTo>
                    <a:pt x="0" y="7201"/>
                  </a:lnTo>
                  <a:lnTo>
                    <a:pt x="126" y="7109"/>
                  </a:lnTo>
                  <a:lnTo>
                    <a:pt x="109" y="6762"/>
                  </a:lnTo>
                  <a:lnTo>
                    <a:pt x="274" y="6258"/>
                  </a:lnTo>
                  <a:lnTo>
                    <a:pt x="411" y="5956"/>
                  </a:lnTo>
                  <a:cubicBezTo>
                    <a:pt x="464" y="5772"/>
                    <a:pt x="521" y="5638"/>
                    <a:pt x="572" y="5425"/>
                  </a:cubicBezTo>
                  <a:lnTo>
                    <a:pt x="561" y="5228"/>
                  </a:lnTo>
                  <a:lnTo>
                    <a:pt x="474" y="4411"/>
                  </a:lnTo>
                  <a:lnTo>
                    <a:pt x="514" y="4172"/>
                  </a:lnTo>
                  <a:lnTo>
                    <a:pt x="513" y="4172"/>
                  </a:lnTo>
                  <a:lnTo>
                    <a:pt x="513" y="4133"/>
                  </a:lnTo>
                  <a:lnTo>
                    <a:pt x="502" y="4133"/>
                  </a:lnTo>
                  <a:lnTo>
                    <a:pt x="508" y="3936"/>
                  </a:lnTo>
                  <a:lnTo>
                    <a:pt x="490" y="3813"/>
                  </a:lnTo>
                  <a:lnTo>
                    <a:pt x="385" y="3825"/>
                  </a:lnTo>
                  <a:lnTo>
                    <a:pt x="428" y="3764"/>
                  </a:lnTo>
                  <a:lnTo>
                    <a:pt x="416" y="3678"/>
                  </a:lnTo>
                  <a:lnTo>
                    <a:pt x="545" y="3469"/>
                  </a:lnTo>
                  <a:lnTo>
                    <a:pt x="502" y="3407"/>
                  </a:lnTo>
                  <a:lnTo>
                    <a:pt x="409" y="3174"/>
                  </a:lnTo>
                  <a:lnTo>
                    <a:pt x="330" y="3057"/>
                  </a:lnTo>
                  <a:lnTo>
                    <a:pt x="360" y="2983"/>
                  </a:lnTo>
                  <a:lnTo>
                    <a:pt x="299" y="2615"/>
                  </a:lnTo>
                  <a:lnTo>
                    <a:pt x="250" y="2602"/>
                  </a:lnTo>
                  <a:lnTo>
                    <a:pt x="238" y="2418"/>
                  </a:lnTo>
                  <a:lnTo>
                    <a:pt x="348" y="2129"/>
                  </a:lnTo>
                  <a:lnTo>
                    <a:pt x="356" y="2137"/>
                  </a:lnTo>
                  <a:cubicBezTo>
                    <a:pt x="391" y="2081"/>
                    <a:pt x="461" y="1980"/>
                    <a:pt x="527" y="1961"/>
                  </a:cubicBezTo>
                  <a:cubicBezTo>
                    <a:pt x="635" y="1916"/>
                    <a:pt x="921" y="1930"/>
                    <a:pt x="875" y="1899"/>
                  </a:cubicBezTo>
                  <a:cubicBezTo>
                    <a:pt x="699" y="1899"/>
                    <a:pt x="437" y="1722"/>
                    <a:pt x="437" y="1470"/>
                  </a:cubicBezTo>
                  <a:cubicBezTo>
                    <a:pt x="437" y="1218"/>
                    <a:pt x="693" y="900"/>
                    <a:pt x="869" y="900"/>
                  </a:cubicBezTo>
                  <a:cubicBezTo>
                    <a:pt x="925" y="900"/>
                    <a:pt x="974" y="927"/>
                    <a:pt x="1014" y="971"/>
                  </a:cubicBezTo>
                  <a:cubicBezTo>
                    <a:pt x="1057" y="947"/>
                    <a:pt x="974" y="885"/>
                    <a:pt x="1003" y="871"/>
                  </a:cubicBezTo>
                  <a:cubicBezTo>
                    <a:pt x="1010" y="868"/>
                    <a:pt x="1017" y="867"/>
                    <a:pt x="1023" y="867"/>
                  </a:cubicBezTo>
                  <a:close/>
                  <a:moveTo>
                    <a:pt x="1679" y="3915"/>
                  </a:moveTo>
                  <a:lnTo>
                    <a:pt x="1668" y="3918"/>
                  </a:lnTo>
                  <a:lnTo>
                    <a:pt x="1679" y="3918"/>
                  </a:lnTo>
                  <a:lnTo>
                    <a:pt x="1679" y="39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99"/>
            <p:cNvSpPr>
              <a:spLocks/>
            </p:cNvSpPr>
            <p:nvPr/>
          </p:nvSpPr>
          <p:spPr bwMode="auto">
            <a:xfrm>
              <a:off x="4360" y="1085"/>
              <a:ext cx="764" cy="1026"/>
            </a:xfrm>
            <a:custGeom>
              <a:avLst/>
              <a:gdLst>
                <a:gd name="T0" fmla="*/ 1106 w 2798"/>
                <a:gd name="T1" fmla="*/ 182 h 3747"/>
                <a:gd name="T2" fmla="*/ 1346 w 2798"/>
                <a:gd name="T3" fmla="*/ 125 h 3747"/>
                <a:gd name="T4" fmla="*/ 1754 w 2798"/>
                <a:gd name="T5" fmla="*/ 70 h 3747"/>
                <a:gd name="T6" fmla="*/ 2199 w 2798"/>
                <a:gd name="T7" fmla="*/ 80 h 3747"/>
                <a:gd name="T8" fmla="*/ 2190 w 2798"/>
                <a:gd name="T9" fmla="*/ 13 h 3747"/>
                <a:gd name="T10" fmla="*/ 2256 w 2798"/>
                <a:gd name="T11" fmla="*/ 0 h 3747"/>
                <a:gd name="T12" fmla="*/ 2273 w 2798"/>
                <a:gd name="T13" fmla="*/ 10 h 3747"/>
                <a:gd name="T14" fmla="*/ 2798 w 2798"/>
                <a:gd name="T15" fmla="*/ 3722 h 3747"/>
                <a:gd name="T16" fmla="*/ 2781 w 2798"/>
                <a:gd name="T17" fmla="*/ 3741 h 3747"/>
                <a:gd name="T18" fmla="*/ 2715 w 2798"/>
                <a:gd name="T19" fmla="*/ 3747 h 3747"/>
                <a:gd name="T20" fmla="*/ 2699 w 2798"/>
                <a:gd name="T21" fmla="*/ 3732 h 3747"/>
                <a:gd name="T22" fmla="*/ 2442 w 2798"/>
                <a:gd name="T23" fmla="*/ 1875 h 3747"/>
                <a:gd name="T24" fmla="*/ 1777 w 2798"/>
                <a:gd name="T25" fmla="*/ 1914 h 3747"/>
                <a:gd name="T26" fmla="*/ 1155 w 2798"/>
                <a:gd name="T27" fmla="*/ 2080 h 3747"/>
                <a:gd name="T28" fmla="*/ 993 w 2798"/>
                <a:gd name="T29" fmla="*/ 2153 h 3747"/>
                <a:gd name="T30" fmla="*/ 1035 w 2798"/>
                <a:gd name="T31" fmla="*/ 2228 h 3747"/>
                <a:gd name="T32" fmla="*/ 1119 w 2798"/>
                <a:gd name="T33" fmla="*/ 2350 h 3747"/>
                <a:gd name="T34" fmla="*/ 889 w 2798"/>
                <a:gd name="T35" fmla="*/ 2520 h 3747"/>
                <a:gd name="T36" fmla="*/ 666 w 2798"/>
                <a:gd name="T37" fmla="*/ 2674 h 3747"/>
                <a:gd name="T38" fmla="*/ 734 w 2798"/>
                <a:gd name="T39" fmla="*/ 2798 h 3747"/>
                <a:gd name="T40" fmla="*/ 760 w 2798"/>
                <a:gd name="T41" fmla="*/ 2900 h 3747"/>
                <a:gd name="T42" fmla="*/ 601 w 2798"/>
                <a:gd name="T43" fmla="*/ 2690 h 3747"/>
                <a:gd name="T44" fmla="*/ 519 w 2798"/>
                <a:gd name="T45" fmla="*/ 2453 h 3747"/>
                <a:gd name="T46" fmla="*/ 455 w 2798"/>
                <a:gd name="T47" fmla="*/ 2341 h 3747"/>
                <a:gd name="T48" fmla="*/ 359 w 2798"/>
                <a:gd name="T49" fmla="*/ 2141 h 3747"/>
                <a:gd name="T50" fmla="*/ 175 w 2798"/>
                <a:gd name="T51" fmla="*/ 1919 h 3747"/>
                <a:gd name="T52" fmla="*/ 5 w 2798"/>
                <a:gd name="T53" fmla="*/ 1596 h 3747"/>
                <a:gd name="T54" fmla="*/ 190 w 2798"/>
                <a:gd name="T55" fmla="*/ 1297 h 3747"/>
                <a:gd name="T56" fmla="*/ 312 w 2798"/>
                <a:gd name="T57" fmla="*/ 1135 h 3747"/>
                <a:gd name="T58" fmla="*/ 210 w 2798"/>
                <a:gd name="T59" fmla="*/ 1003 h 3747"/>
                <a:gd name="T60" fmla="*/ 190 w 2798"/>
                <a:gd name="T61" fmla="*/ 865 h 3747"/>
                <a:gd name="T62" fmla="*/ 333 w 2798"/>
                <a:gd name="T63" fmla="*/ 628 h 3747"/>
                <a:gd name="T64" fmla="*/ 526 w 2798"/>
                <a:gd name="T65" fmla="*/ 429 h 3747"/>
                <a:gd name="T66" fmla="*/ 872 w 2798"/>
                <a:gd name="T67" fmla="*/ 258 h 3747"/>
                <a:gd name="T68" fmla="*/ 1106 w 2798"/>
                <a:gd name="T69" fmla="*/ 182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8" h="3747">
                  <a:moveTo>
                    <a:pt x="1106" y="182"/>
                  </a:moveTo>
                  <a:cubicBezTo>
                    <a:pt x="1185" y="161"/>
                    <a:pt x="1266" y="143"/>
                    <a:pt x="1346" y="125"/>
                  </a:cubicBezTo>
                  <a:cubicBezTo>
                    <a:pt x="1480" y="96"/>
                    <a:pt x="1617" y="77"/>
                    <a:pt x="1754" y="70"/>
                  </a:cubicBezTo>
                  <a:cubicBezTo>
                    <a:pt x="1903" y="63"/>
                    <a:pt x="2051" y="70"/>
                    <a:pt x="2199" y="80"/>
                  </a:cubicBezTo>
                  <a:lnTo>
                    <a:pt x="2190" y="13"/>
                  </a:lnTo>
                  <a:lnTo>
                    <a:pt x="2256" y="0"/>
                  </a:lnTo>
                  <a:lnTo>
                    <a:pt x="2273" y="10"/>
                  </a:lnTo>
                  <a:lnTo>
                    <a:pt x="2798" y="3722"/>
                  </a:lnTo>
                  <a:lnTo>
                    <a:pt x="2781" y="3741"/>
                  </a:lnTo>
                  <a:lnTo>
                    <a:pt x="2715" y="3747"/>
                  </a:lnTo>
                  <a:lnTo>
                    <a:pt x="2699" y="3732"/>
                  </a:lnTo>
                  <a:lnTo>
                    <a:pt x="2442" y="1875"/>
                  </a:lnTo>
                  <a:cubicBezTo>
                    <a:pt x="2220" y="1867"/>
                    <a:pt x="1994" y="1860"/>
                    <a:pt x="1777" y="1914"/>
                  </a:cubicBezTo>
                  <a:cubicBezTo>
                    <a:pt x="1568" y="1966"/>
                    <a:pt x="1358" y="2012"/>
                    <a:pt x="1155" y="2080"/>
                  </a:cubicBezTo>
                  <a:cubicBezTo>
                    <a:pt x="1099" y="2099"/>
                    <a:pt x="1038" y="2113"/>
                    <a:pt x="993" y="2153"/>
                  </a:cubicBezTo>
                  <a:cubicBezTo>
                    <a:pt x="942" y="2199"/>
                    <a:pt x="994" y="2214"/>
                    <a:pt x="1035" y="2228"/>
                  </a:cubicBezTo>
                  <a:cubicBezTo>
                    <a:pt x="1082" y="2244"/>
                    <a:pt x="1148" y="2296"/>
                    <a:pt x="1119" y="2350"/>
                  </a:cubicBezTo>
                  <a:cubicBezTo>
                    <a:pt x="1074" y="2437"/>
                    <a:pt x="969" y="2470"/>
                    <a:pt x="889" y="2520"/>
                  </a:cubicBezTo>
                  <a:cubicBezTo>
                    <a:pt x="813" y="2567"/>
                    <a:pt x="707" y="2588"/>
                    <a:pt x="666" y="2674"/>
                  </a:cubicBezTo>
                  <a:cubicBezTo>
                    <a:pt x="641" y="2728"/>
                    <a:pt x="695" y="2772"/>
                    <a:pt x="734" y="2798"/>
                  </a:cubicBezTo>
                  <a:cubicBezTo>
                    <a:pt x="764" y="2817"/>
                    <a:pt x="794" y="2910"/>
                    <a:pt x="760" y="2900"/>
                  </a:cubicBezTo>
                  <a:cubicBezTo>
                    <a:pt x="680" y="2877"/>
                    <a:pt x="626" y="2778"/>
                    <a:pt x="601" y="2690"/>
                  </a:cubicBezTo>
                  <a:cubicBezTo>
                    <a:pt x="579" y="2610"/>
                    <a:pt x="552" y="2530"/>
                    <a:pt x="519" y="2453"/>
                  </a:cubicBezTo>
                  <a:cubicBezTo>
                    <a:pt x="502" y="2412"/>
                    <a:pt x="474" y="2380"/>
                    <a:pt x="455" y="2341"/>
                  </a:cubicBezTo>
                  <a:cubicBezTo>
                    <a:pt x="422" y="2275"/>
                    <a:pt x="419" y="2203"/>
                    <a:pt x="359" y="2141"/>
                  </a:cubicBezTo>
                  <a:cubicBezTo>
                    <a:pt x="299" y="2079"/>
                    <a:pt x="251" y="1998"/>
                    <a:pt x="175" y="1919"/>
                  </a:cubicBezTo>
                  <a:cubicBezTo>
                    <a:pt x="99" y="1841"/>
                    <a:pt x="0" y="1726"/>
                    <a:pt x="5" y="1596"/>
                  </a:cubicBezTo>
                  <a:cubicBezTo>
                    <a:pt x="9" y="1471"/>
                    <a:pt x="98" y="1373"/>
                    <a:pt x="190" y="1297"/>
                  </a:cubicBezTo>
                  <a:cubicBezTo>
                    <a:pt x="241" y="1254"/>
                    <a:pt x="306" y="1206"/>
                    <a:pt x="312" y="1135"/>
                  </a:cubicBezTo>
                  <a:cubicBezTo>
                    <a:pt x="316" y="1071"/>
                    <a:pt x="255" y="1035"/>
                    <a:pt x="210" y="1003"/>
                  </a:cubicBezTo>
                  <a:cubicBezTo>
                    <a:pt x="163" y="970"/>
                    <a:pt x="177" y="911"/>
                    <a:pt x="190" y="865"/>
                  </a:cubicBezTo>
                  <a:cubicBezTo>
                    <a:pt x="216" y="777"/>
                    <a:pt x="274" y="699"/>
                    <a:pt x="333" y="628"/>
                  </a:cubicBezTo>
                  <a:cubicBezTo>
                    <a:pt x="392" y="558"/>
                    <a:pt x="448" y="482"/>
                    <a:pt x="526" y="429"/>
                  </a:cubicBezTo>
                  <a:cubicBezTo>
                    <a:pt x="633" y="355"/>
                    <a:pt x="753" y="307"/>
                    <a:pt x="872" y="258"/>
                  </a:cubicBezTo>
                  <a:cubicBezTo>
                    <a:pt x="948" y="227"/>
                    <a:pt x="1026" y="203"/>
                    <a:pt x="1106"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Rectangle 200"/>
            <p:cNvSpPr>
              <a:spLocks noChangeArrowheads="1"/>
            </p:cNvSpPr>
            <p:nvPr/>
          </p:nvSpPr>
          <p:spPr bwMode="auto">
            <a:xfrm>
              <a:off x="2686" y="1236"/>
              <a:ext cx="703" cy="44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Rectangle 201"/>
            <p:cNvSpPr>
              <a:spLocks noChangeArrowheads="1"/>
            </p:cNvSpPr>
            <p:nvPr/>
          </p:nvSpPr>
          <p:spPr bwMode="auto">
            <a:xfrm>
              <a:off x="3012" y="1210"/>
              <a:ext cx="51" cy="105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202"/>
            <p:cNvSpPr>
              <a:spLocks noEditPoints="1"/>
            </p:cNvSpPr>
            <p:nvPr/>
          </p:nvSpPr>
          <p:spPr bwMode="auto">
            <a:xfrm>
              <a:off x="2950" y="1978"/>
              <a:ext cx="678" cy="2181"/>
            </a:xfrm>
            <a:custGeom>
              <a:avLst/>
              <a:gdLst>
                <a:gd name="T0" fmla="*/ 205 w 2481"/>
                <a:gd name="T1" fmla="*/ 134 h 7970"/>
                <a:gd name="T2" fmla="*/ 290 w 2481"/>
                <a:gd name="T3" fmla="*/ 430 h 7970"/>
                <a:gd name="T4" fmla="*/ 232 w 2481"/>
                <a:gd name="T5" fmla="*/ 804 h 7970"/>
                <a:gd name="T6" fmla="*/ 349 w 2481"/>
                <a:gd name="T7" fmla="*/ 1051 h 7970"/>
                <a:gd name="T8" fmla="*/ 460 w 2481"/>
                <a:gd name="T9" fmla="*/ 449 h 7970"/>
                <a:gd name="T10" fmla="*/ 483 w 2481"/>
                <a:gd name="T11" fmla="*/ 101 h 7970"/>
                <a:gd name="T12" fmla="*/ 1457 w 2481"/>
                <a:gd name="T13" fmla="*/ 867 h 7970"/>
                <a:gd name="T14" fmla="*/ 1410 w 2481"/>
                <a:gd name="T15" fmla="*/ 1056 h 7970"/>
                <a:gd name="T16" fmla="*/ 1177 w 2481"/>
                <a:gd name="T17" fmla="*/ 1476 h 7970"/>
                <a:gd name="T18" fmla="*/ 1261 w 2481"/>
                <a:gd name="T19" fmla="*/ 1883 h 7970"/>
                <a:gd name="T20" fmla="*/ 1191 w 2481"/>
                <a:gd name="T21" fmla="*/ 1891 h 7970"/>
                <a:gd name="T22" fmla="*/ 627 w 2481"/>
                <a:gd name="T23" fmla="*/ 1681 h 7970"/>
                <a:gd name="T24" fmla="*/ 326 w 2481"/>
                <a:gd name="T25" fmla="*/ 1312 h 7970"/>
                <a:gd name="T26" fmla="*/ 104 w 2481"/>
                <a:gd name="T27" fmla="*/ 1011 h 7970"/>
                <a:gd name="T28" fmla="*/ 12 w 2481"/>
                <a:gd name="T29" fmla="*/ 1392 h 7970"/>
                <a:gd name="T30" fmla="*/ 80 w 2481"/>
                <a:gd name="T31" fmla="*/ 1748 h 7970"/>
                <a:gd name="T32" fmla="*/ 584 w 2481"/>
                <a:gd name="T33" fmla="*/ 2332 h 7970"/>
                <a:gd name="T34" fmla="*/ 781 w 2481"/>
                <a:gd name="T35" fmla="*/ 2725 h 7970"/>
                <a:gd name="T36" fmla="*/ 682 w 2481"/>
                <a:gd name="T37" fmla="*/ 3604 h 7970"/>
                <a:gd name="T38" fmla="*/ 728 w 2481"/>
                <a:gd name="T39" fmla="*/ 3897 h 7970"/>
                <a:gd name="T40" fmla="*/ 714 w 2481"/>
                <a:gd name="T41" fmla="*/ 3918 h 7970"/>
                <a:gd name="T42" fmla="*/ 724 w 2481"/>
                <a:gd name="T43" fmla="*/ 4173 h 7970"/>
                <a:gd name="T44" fmla="*/ 781 w 2481"/>
                <a:gd name="T45" fmla="*/ 4984 h 7970"/>
                <a:gd name="T46" fmla="*/ 1255 w 2481"/>
                <a:gd name="T47" fmla="*/ 6888 h 7970"/>
                <a:gd name="T48" fmla="*/ 1338 w 2481"/>
                <a:gd name="T49" fmla="*/ 7362 h 7970"/>
                <a:gd name="T50" fmla="*/ 1301 w 2481"/>
                <a:gd name="T51" fmla="*/ 7516 h 7970"/>
                <a:gd name="T52" fmla="*/ 944 w 2481"/>
                <a:gd name="T53" fmla="*/ 7749 h 7970"/>
                <a:gd name="T54" fmla="*/ 777 w 2481"/>
                <a:gd name="T55" fmla="*/ 7832 h 7970"/>
                <a:gd name="T56" fmla="*/ 1394 w 2481"/>
                <a:gd name="T57" fmla="*/ 7953 h 7970"/>
                <a:gd name="T58" fmla="*/ 1965 w 2481"/>
                <a:gd name="T59" fmla="*/ 7929 h 7970"/>
                <a:gd name="T60" fmla="*/ 2007 w 2481"/>
                <a:gd name="T61" fmla="*/ 7763 h 7970"/>
                <a:gd name="T62" fmla="*/ 2090 w 2481"/>
                <a:gd name="T63" fmla="*/ 7755 h 7970"/>
                <a:gd name="T64" fmla="*/ 2370 w 2481"/>
                <a:gd name="T65" fmla="*/ 7749 h 7970"/>
                <a:gd name="T66" fmla="*/ 2400 w 2481"/>
                <a:gd name="T67" fmla="*/ 7557 h 7970"/>
                <a:gd name="T68" fmla="*/ 2407 w 2481"/>
                <a:gd name="T69" fmla="*/ 7553 h 7970"/>
                <a:gd name="T70" fmla="*/ 2481 w 2481"/>
                <a:gd name="T71" fmla="*/ 7201 h 7970"/>
                <a:gd name="T72" fmla="*/ 2372 w 2481"/>
                <a:gd name="T73" fmla="*/ 6762 h 7970"/>
                <a:gd name="T74" fmla="*/ 2070 w 2481"/>
                <a:gd name="T75" fmla="*/ 5956 h 7970"/>
                <a:gd name="T76" fmla="*/ 1920 w 2481"/>
                <a:gd name="T77" fmla="*/ 5228 h 7970"/>
                <a:gd name="T78" fmla="*/ 1967 w 2481"/>
                <a:gd name="T79" fmla="*/ 4173 h 7970"/>
                <a:gd name="T80" fmla="*/ 1968 w 2481"/>
                <a:gd name="T81" fmla="*/ 4133 h 7970"/>
                <a:gd name="T82" fmla="*/ 1973 w 2481"/>
                <a:gd name="T83" fmla="*/ 3936 h 7970"/>
                <a:gd name="T84" fmla="*/ 2096 w 2481"/>
                <a:gd name="T85" fmla="*/ 3826 h 7970"/>
                <a:gd name="T86" fmla="*/ 2065 w 2481"/>
                <a:gd name="T87" fmla="*/ 3678 h 7970"/>
                <a:gd name="T88" fmla="*/ 1979 w 2481"/>
                <a:gd name="T89" fmla="*/ 3408 h 7970"/>
                <a:gd name="T90" fmla="*/ 2151 w 2481"/>
                <a:gd name="T91" fmla="*/ 3058 h 7970"/>
                <a:gd name="T92" fmla="*/ 2182 w 2481"/>
                <a:gd name="T93" fmla="*/ 2615 h 7970"/>
                <a:gd name="T94" fmla="*/ 2243 w 2481"/>
                <a:gd name="T95" fmla="*/ 2418 h 7970"/>
                <a:gd name="T96" fmla="*/ 2124 w 2481"/>
                <a:gd name="T97" fmla="*/ 2137 h 7970"/>
                <a:gd name="T98" fmla="*/ 1606 w 2481"/>
                <a:gd name="T99" fmla="*/ 1899 h 7970"/>
                <a:gd name="T100" fmla="*/ 1612 w 2481"/>
                <a:gd name="T101" fmla="*/ 900 h 7970"/>
                <a:gd name="T102" fmla="*/ 1478 w 2481"/>
                <a:gd name="T103" fmla="*/ 872 h 7970"/>
                <a:gd name="T104" fmla="*/ 802 w 2481"/>
                <a:gd name="T105" fmla="*/ 3916 h 7970"/>
                <a:gd name="T106" fmla="*/ 802 w 2481"/>
                <a:gd name="T107" fmla="*/ 3918 h 7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81" h="7970">
                  <a:moveTo>
                    <a:pt x="299" y="17"/>
                  </a:moveTo>
                  <a:cubicBezTo>
                    <a:pt x="249" y="30"/>
                    <a:pt x="205" y="134"/>
                    <a:pt x="205" y="134"/>
                  </a:cubicBezTo>
                  <a:lnTo>
                    <a:pt x="221" y="284"/>
                  </a:lnTo>
                  <a:lnTo>
                    <a:pt x="290" y="430"/>
                  </a:lnTo>
                  <a:lnTo>
                    <a:pt x="279" y="547"/>
                  </a:lnTo>
                  <a:lnTo>
                    <a:pt x="232" y="804"/>
                  </a:lnTo>
                  <a:lnTo>
                    <a:pt x="130" y="1056"/>
                  </a:lnTo>
                  <a:lnTo>
                    <a:pt x="349" y="1051"/>
                  </a:lnTo>
                  <a:lnTo>
                    <a:pt x="362" y="869"/>
                  </a:lnTo>
                  <a:lnTo>
                    <a:pt x="460" y="449"/>
                  </a:lnTo>
                  <a:lnTo>
                    <a:pt x="523" y="241"/>
                  </a:lnTo>
                  <a:lnTo>
                    <a:pt x="483" y="101"/>
                  </a:lnTo>
                  <a:cubicBezTo>
                    <a:pt x="483" y="101"/>
                    <a:pt x="367" y="0"/>
                    <a:pt x="299" y="17"/>
                  </a:cubicBezTo>
                  <a:close/>
                  <a:moveTo>
                    <a:pt x="1457" y="867"/>
                  </a:moveTo>
                  <a:cubicBezTo>
                    <a:pt x="1412" y="866"/>
                    <a:pt x="1381" y="935"/>
                    <a:pt x="1381" y="980"/>
                  </a:cubicBezTo>
                  <a:cubicBezTo>
                    <a:pt x="1381" y="1011"/>
                    <a:pt x="1393" y="1039"/>
                    <a:pt x="1410" y="1056"/>
                  </a:cubicBezTo>
                  <a:cubicBezTo>
                    <a:pt x="1403" y="1070"/>
                    <a:pt x="1396" y="1084"/>
                    <a:pt x="1390" y="1099"/>
                  </a:cubicBezTo>
                  <a:cubicBezTo>
                    <a:pt x="1280" y="1159"/>
                    <a:pt x="1215" y="1314"/>
                    <a:pt x="1177" y="1476"/>
                  </a:cubicBezTo>
                  <a:cubicBezTo>
                    <a:pt x="1127" y="1686"/>
                    <a:pt x="1228" y="1656"/>
                    <a:pt x="1263" y="1719"/>
                  </a:cubicBezTo>
                  <a:cubicBezTo>
                    <a:pt x="1281" y="1752"/>
                    <a:pt x="1257" y="1839"/>
                    <a:pt x="1261" y="1883"/>
                  </a:cubicBezTo>
                  <a:cubicBezTo>
                    <a:pt x="1225" y="1881"/>
                    <a:pt x="1192" y="1880"/>
                    <a:pt x="1192" y="1880"/>
                  </a:cubicBezTo>
                  <a:cubicBezTo>
                    <a:pt x="1191" y="1884"/>
                    <a:pt x="1191" y="1888"/>
                    <a:pt x="1191" y="1891"/>
                  </a:cubicBezTo>
                  <a:cubicBezTo>
                    <a:pt x="1118" y="1836"/>
                    <a:pt x="1097" y="1866"/>
                    <a:pt x="1033" y="1840"/>
                  </a:cubicBezTo>
                  <a:lnTo>
                    <a:pt x="627" y="1681"/>
                  </a:lnTo>
                  <a:lnTo>
                    <a:pt x="369" y="1423"/>
                  </a:lnTo>
                  <a:lnTo>
                    <a:pt x="326" y="1312"/>
                  </a:lnTo>
                  <a:lnTo>
                    <a:pt x="375" y="1035"/>
                  </a:lnTo>
                  <a:lnTo>
                    <a:pt x="104" y="1011"/>
                  </a:lnTo>
                  <a:lnTo>
                    <a:pt x="55" y="1342"/>
                  </a:lnTo>
                  <a:lnTo>
                    <a:pt x="12" y="1392"/>
                  </a:lnTo>
                  <a:lnTo>
                    <a:pt x="0" y="1582"/>
                  </a:lnTo>
                  <a:lnTo>
                    <a:pt x="80" y="1748"/>
                  </a:lnTo>
                  <a:lnTo>
                    <a:pt x="485" y="2117"/>
                  </a:lnTo>
                  <a:lnTo>
                    <a:pt x="584" y="2332"/>
                  </a:lnTo>
                  <a:lnTo>
                    <a:pt x="737" y="2467"/>
                  </a:lnTo>
                  <a:lnTo>
                    <a:pt x="781" y="2725"/>
                  </a:lnTo>
                  <a:lnTo>
                    <a:pt x="725" y="2848"/>
                  </a:lnTo>
                  <a:lnTo>
                    <a:pt x="682" y="3604"/>
                  </a:lnTo>
                  <a:lnTo>
                    <a:pt x="566" y="3856"/>
                  </a:lnTo>
                  <a:lnTo>
                    <a:pt x="728" y="3897"/>
                  </a:lnTo>
                  <a:lnTo>
                    <a:pt x="727" y="3918"/>
                  </a:lnTo>
                  <a:lnTo>
                    <a:pt x="714" y="3918"/>
                  </a:lnTo>
                  <a:lnTo>
                    <a:pt x="714" y="4173"/>
                  </a:lnTo>
                  <a:lnTo>
                    <a:pt x="724" y="4173"/>
                  </a:lnTo>
                  <a:lnTo>
                    <a:pt x="712" y="4472"/>
                  </a:lnTo>
                  <a:lnTo>
                    <a:pt x="781" y="4984"/>
                  </a:lnTo>
                  <a:lnTo>
                    <a:pt x="1090" y="6045"/>
                  </a:lnTo>
                  <a:lnTo>
                    <a:pt x="1255" y="6888"/>
                  </a:lnTo>
                  <a:lnTo>
                    <a:pt x="1298" y="7327"/>
                  </a:lnTo>
                  <a:lnTo>
                    <a:pt x="1338" y="7362"/>
                  </a:lnTo>
                  <a:cubicBezTo>
                    <a:pt x="1338" y="7362"/>
                    <a:pt x="1347" y="7446"/>
                    <a:pt x="1359" y="7526"/>
                  </a:cubicBezTo>
                  <a:lnTo>
                    <a:pt x="1301" y="7516"/>
                  </a:lnTo>
                  <a:cubicBezTo>
                    <a:pt x="1301" y="7516"/>
                    <a:pt x="1268" y="7632"/>
                    <a:pt x="1225" y="7669"/>
                  </a:cubicBezTo>
                  <a:cubicBezTo>
                    <a:pt x="1150" y="7731"/>
                    <a:pt x="1041" y="7742"/>
                    <a:pt x="944" y="7749"/>
                  </a:cubicBezTo>
                  <a:cubicBezTo>
                    <a:pt x="901" y="7751"/>
                    <a:pt x="854" y="7707"/>
                    <a:pt x="816" y="7729"/>
                  </a:cubicBezTo>
                  <a:cubicBezTo>
                    <a:pt x="785" y="7747"/>
                    <a:pt x="774" y="7795"/>
                    <a:pt x="777" y="7832"/>
                  </a:cubicBezTo>
                  <a:cubicBezTo>
                    <a:pt x="781" y="7877"/>
                    <a:pt x="849" y="7946"/>
                    <a:pt x="849" y="7946"/>
                  </a:cubicBezTo>
                  <a:cubicBezTo>
                    <a:pt x="849" y="7946"/>
                    <a:pt x="1379" y="7957"/>
                    <a:pt x="1394" y="7953"/>
                  </a:cubicBezTo>
                  <a:cubicBezTo>
                    <a:pt x="1409" y="7949"/>
                    <a:pt x="1777" y="7970"/>
                    <a:pt x="1777" y="7970"/>
                  </a:cubicBezTo>
                  <a:cubicBezTo>
                    <a:pt x="1777" y="7970"/>
                    <a:pt x="1911" y="7962"/>
                    <a:pt x="1965" y="7929"/>
                  </a:cubicBezTo>
                  <a:cubicBezTo>
                    <a:pt x="1993" y="7912"/>
                    <a:pt x="2001" y="7824"/>
                    <a:pt x="2007" y="7792"/>
                  </a:cubicBezTo>
                  <a:cubicBezTo>
                    <a:pt x="2009" y="7783"/>
                    <a:pt x="2008" y="7773"/>
                    <a:pt x="2007" y="7763"/>
                  </a:cubicBezTo>
                  <a:lnTo>
                    <a:pt x="2062" y="7777"/>
                  </a:lnTo>
                  <a:cubicBezTo>
                    <a:pt x="2067" y="7778"/>
                    <a:pt x="2077" y="7770"/>
                    <a:pt x="2090" y="7755"/>
                  </a:cubicBezTo>
                  <a:cubicBezTo>
                    <a:pt x="2137" y="7765"/>
                    <a:pt x="2189" y="7773"/>
                    <a:pt x="2224" y="7771"/>
                  </a:cubicBezTo>
                  <a:cubicBezTo>
                    <a:pt x="2273" y="7767"/>
                    <a:pt x="2327" y="7773"/>
                    <a:pt x="2370" y="7749"/>
                  </a:cubicBezTo>
                  <a:cubicBezTo>
                    <a:pt x="2398" y="7733"/>
                    <a:pt x="2424" y="7704"/>
                    <a:pt x="2431" y="7673"/>
                  </a:cubicBezTo>
                  <a:cubicBezTo>
                    <a:pt x="2439" y="7634"/>
                    <a:pt x="2407" y="7568"/>
                    <a:pt x="2400" y="7557"/>
                  </a:cubicBezTo>
                  <a:lnTo>
                    <a:pt x="2393" y="7555"/>
                  </a:lnTo>
                  <a:lnTo>
                    <a:pt x="2407" y="7553"/>
                  </a:lnTo>
                  <a:lnTo>
                    <a:pt x="2389" y="7462"/>
                  </a:lnTo>
                  <a:lnTo>
                    <a:pt x="2481" y="7201"/>
                  </a:lnTo>
                  <a:lnTo>
                    <a:pt x="2355" y="7110"/>
                  </a:lnTo>
                  <a:lnTo>
                    <a:pt x="2372" y="6762"/>
                  </a:lnTo>
                  <a:lnTo>
                    <a:pt x="2207" y="6258"/>
                  </a:lnTo>
                  <a:lnTo>
                    <a:pt x="2070" y="5956"/>
                  </a:lnTo>
                  <a:cubicBezTo>
                    <a:pt x="2017" y="5772"/>
                    <a:pt x="1960" y="5638"/>
                    <a:pt x="1909" y="5425"/>
                  </a:cubicBezTo>
                  <a:lnTo>
                    <a:pt x="1920" y="5228"/>
                  </a:lnTo>
                  <a:lnTo>
                    <a:pt x="2007" y="4411"/>
                  </a:lnTo>
                  <a:lnTo>
                    <a:pt x="1967" y="4173"/>
                  </a:lnTo>
                  <a:lnTo>
                    <a:pt x="1968" y="4173"/>
                  </a:lnTo>
                  <a:lnTo>
                    <a:pt x="1968" y="4133"/>
                  </a:lnTo>
                  <a:lnTo>
                    <a:pt x="1979" y="4133"/>
                  </a:lnTo>
                  <a:lnTo>
                    <a:pt x="1973" y="3936"/>
                  </a:lnTo>
                  <a:lnTo>
                    <a:pt x="1991" y="3813"/>
                  </a:lnTo>
                  <a:lnTo>
                    <a:pt x="2096" y="3826"/>
                  </a:lnTo>
                  <a:lnTo>
                    <a:pt x="2053" y="3764"/>
                  </a:lnTo>
                  <a:lnTo>
                    <a:pt x="2065" y="3678"/>
                  </a:lnTo>
                  <a:lnTo>
                    <a:pt x="1936" y="3469"/>
                  </a:lnTo>
                  <a:lnTo>
                    <a:pt x="1979" y="3408"/>
                  </a:lnTo>
                  <a:lnTo>
                    <a:pt x="2071" y="3174"/>
                  </a:lnTo>
                  <a:lnTo>
                    <a:pt x="2151" y="3058"/>
                  </a:lnTo>
                  <a:lnTo>
                    <a:pt x="2120" y="2984"/>
                  </a:lnTo>
                  <a:lnTo>
                    <a:pt x="2182" y="2615"/>
                  </a:lnTo>
                  <a:lnTo>
                    <a:pt x="2231" y="2603"/>
                  </a:lnTo>
                  <a:lnTo>
                    <a:pt x="2243" y="2418"/>
                  </a:lnTo>
                  <a:lnTo>
                    <a:pt x="2133" y="2129"/>
                  </a:lnTo>
                  <a:lnTo>
                    <a:pt x="2124" y="2137"/>
                  </a:lnTo>
                  <a:cubicBezTo>
                    <a:pt x="2090" y="2081"/>
                    <a:pt x="2020" y="1980"/>
                    <a:pt x="1953" y="1962"/>
                  </a:cubicBezTo>
                  <a:cubicBezTo>
                    <a:pt x="1845" y="1917"/>
                    <a:pt x="1560" y="1930"/>
                    <a:pt x="1606" y="1899"/>
                  </a:cubicBezTo>
                  <a:cubicBezTo>
                    <a:pt x="1781" y="1899"/>
                    <a:pt x="2044" y="1722"/>
                    <a:pt x="2044" y="1470"/>
                  </a:cubicBezTo>
                  <a:cubicBezTo>
                    <a:pt x="2044" y="1218"/>
                    <a:pt x="1788" y="900"/>
                    <a:pt x="1612" y="900"/>
                  </a:cubicBezTo>
                  <a:cubicBezTo>
                    <a:pt x="1556" y="900"/>
                    <a:pt x="1507" y="927"/>
                    <a:pt x="1467" y="971"/>
                  </a:cubicBezTo>
                  <a:cubicBezTo>
                    <a:pt x="1424" y="948"/>
                    <a:pt x="1506" y="885"/>
                    <a:pt x="1478" y="872"/>
                  </a:cubicBezTo>
                  <a:cubicBezTo>
                    <a:pt x="1471" y="869"/>
                    <a:pt x="1464" y="867"/>
                    <a:pt x="1457" y="867"/>
                  </a:cubicBezTo>
                  <a:close/>
                  <a:moveTo>
                    <a:pt x="802" y="3916"/>
                  </a:moveTo>
                  <a:lnTo>
                    <a:pt x="813" y="3918"/>
                  </a:lnTo>
                  <a:lnTo>
                    <a:pt x="802" y="3918"/>
                  </a:lnTo>
                  <a:lnTo>
                    <a:pt x="802" y="3916"/>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203"/>
            <p:cNvSpPr>
              <a:spLocks/>
            </p:cNvSpPr>
            <p:nvPr/>
          </p:nvSpPr>
          <p:spPr bwMode="auto">
            <a:xfrm>
              <a:off x="1170" y="2024"/>
              <a:ext cx="759" cy="2137"/>
            </a:xfrm>
            <a:custGeom>
              <a:avLst/>
              <a:gdLst>
                <a:gd name="T0" fmla="*/ 97 w 2779"/>
                <a:gd name="T1" fmla="*/ 172 h 7811"/>
                <a:gd name="T2" fmla="*/ 5 w 2779"/>
                <a:gd name="T3" fmla="*/ 196 h 7811"/>
                <a:gd name="T4" fmla="*/ 14 w 2779"/>
                <a:gd name="T5" fmla="*/ 577 h 7811"/>
                <a:gd name="T6" fmla="*/ 175 w 2779"/>
                <a:gd name="T7" fmla="*/ 1216 h 7811"/>
                <a:gd name="T8" fmla="*/ 519 w 2779"/>
                <a:gd name="T9" fmla="*/ 1797 h 7811"/>
                <a:gd name="T10" fmla="*/ 978 w 2779"/>
                <a:gd name="T11" fmla="*/ 2134 h 7811"/>
                <a:gd name="T12" fmla="*/ 879 w 2779"/>
                <a:gd name="T13" fmla="*/ 2994 h 7811"/>
                <a:gd name="T14" fmla="*/ 819 w 2779"/>
                <a:gd name="T15" fmla="*/ 4301 h 7811"/>
                <a:gd name="T16" fmla="*/ 1075 w 2779"/>
                <a:gd name="T17" fmla="*/ 5133 h 7811"/>
                <a:gd name="T18" fmla="*/ 1096 w 2779"/>
                <a:gd name="T19" fmla="*/ 6901 h 7811"/>
                <a:gd name="T20" fmla="*/ 1140 w 2779"/>
                <a:gd name="T21" fmla="*/ 7134 h 7811"/>
                <a:gd name="T22" fmla="*/ 1027 w 2779"/>
                <a:gd name="T23" fmla="*/ 7307 h 7811"/>
                <a:gd name="T24" fmla="*/ 590 w 2779"/>
                <a:gd name="T25" fmla="*/ 7516 h 7811"/>
                <a:gd name="T26" fmla="*/ 732 w 2779"/>
                <a:gd name="T27" fmla="*/ 7624 h 7811"/>
                <a:gd name="T28" fmla="*/ 1305 w 2779"/>
                <a:gd name="T29" fmla="*/ 7521 h 7811"/>
                <a:gd name="T30" fmla="*/ 1623 w 2779"/>
                <a:gd name="T31" fmla="*/ 7477 h 7811"/>
                <a:gd name="T32" fmla="*/ 1658 w 2779"/>
                <a:gd name="T33" fmla="*/ 7267 h 7811"/>
                <a:gd name="T34" fmla="*/ 2106 w 2779"/>
                <a:gd name="T35" fmla="*/ 7261 h 7811"/>
                <a:gd name="T36" fmla="*/ 2126 w 2779"/>
                <a:gd name="T37" fmla="*/ 7451 h 7811"/>
                <a:gd name="T38" fmla="*/ 1917 w 2779"/>
                <a:gd name="T39" fmla="*/ 7624 h 7811"/>
                <a:gd name="T40" fmla="*/ 1757 w 2779"/>
                <a:gd name="T41" fmla="*/ 7748 h 7811"/>
                <a:gd name="T42" fmla="*/ 2435 w 2779"/>
                <a:gd name="T43" fmla="*/ 7737 h 7811"/>
                <a:gd name="T44" fmla="*/ 2756 w 2779"/>
                <a:gd name="T45" fmla="*/ 7582 h 7811"/>
                <a:gd name="T46" fmla="*/ 2764 w 2779"/>
                <a:gd name="T47" fmla="*/ 7247 h 7811"/>
                <a:gd name="T48" fmla="*/ 2649 w 2779"/>
                <a:gd name="T49" fmla="*/ 6792 h 7811"/>
                <a:gd name="T50" fmla="*/ 2331 w 2779"/>
                <a:gd name="T51" fmla="*/ 5728 h 7811"/>
                <a:gd name="T52" fmla="*/ 2141 w 2779"/>
                <a:gd name="T53" fmla="*/ 4947 h 7811"/>
                <a:gd name="T54" fmla="*/ 2171 w 2779"/>
                <a:gd name="T55" fmla="*/ 4613 h 7811"/>
                <a:gd name="T56" fmla="*/ 2193 w 2779"/>
                <a:gd name="T57" fmla="*/ 4538 h 7811"/>
                <a:gd name="T58" fmla="*/ 2307 w 2779"/>
                <a:gd name="T59" fmla="*/ 4640 h 7811"/>
                <a:gd name="T60" fmla="*/ 2248 w 2779"/>
                <a:gd name="T61" fmla="*/ 4434 h 7811"/>
                <a:gd name="T62" fmla="*/ 2373 w 2779"/>
                <a:gd name="T63" fmla="*/ 4605 h 7811"/>
                <a:gd name="T64" fmla="*/ 2322 w 2779"/>
                <a:gd name="T65" fmla="*/ 4413 h 7811"/>
                <a:gd name="T66" fmla="*/ 2433 w 2779"/>
                <a:gd name="T67" fmla="*/ 4501 h 7811"/>
                <a:gd name="T68" fmla="*/ 2390 w 2779"/>
                <a:gd name="T69" fmla="*/ 4279 h 7811"/>
                <a:gd name="T70" fmla="*/ 2435 w 2779"/>
                <a:gd name="T71" fmla="*/ 3602 h 7811"/>
                <a:gd name="T72" fmla="*/ 2355 w 2779"/>
                <a:gd name="T73" fmla="*/ 2700 h 7811"/>
                <a:gd name="T74" fmla="*/ 2205 w 2779"/>
                <a:gd name="T75" fmla="*/ 2302 h 7811"/>
                <a:gd name="T76" fmla="*/ 2002 w 2779"/>
                <a:gd name="T77" fmla="*/ 1864 h 7811"/>
                <a:gd name="T78" fmla="*/ 1836 w 2779"/>
                <a:gd name="T79" fmla="*/ 1582 h 7811"/>
                <a:gd name="T80" fmla="*/ 1999 w 2779"/>
                <a:gd name="T81" fmla="*/ 1305 h 7811"/>
                <a:gd name="T82" fmla="*/ 1807 w 2779"/>
                <a:gd name="T83" fmla="*/ 757 h 7811"/>
                <a:gd name="T84" fmla="*/ 1345 w 2779"/>
                <a:gd name="T85" fmla="*/ 774 h 7811"/>
                <a:gd name="T86" fmla="*/ 1265 w 2779"/>
                <a:gd name="T87" fmla="*/ 928 h 7811"/>
                <a:gd name="T88" fmla="*/ 1182 w 2779"/>
                <a:gd name="T89" fmla="*/ 1124 h 7811"/>
                <a:gd name="T90" fmla="*/ 1158 w 2779"/>
                <a:gd name="T91" fmla="*/ 1369 h 7811"/>
                <a:gd name="T92" fmla="*/ 1222 w 2779"/>
                <a:gd name="T93" fmla="*/ 1667 h 7811"/>
                <a:gd name="T94" fmla="*/ 1163 w 2779"/>
                <a:gd name="T95" fmla="*/ 1683 h 7811"/>
                <a:gd name="T96" fmla="*/ 962 w 2779"/>
                <a:gd name="T97" fmla="*/ 1601 h 7811"/>
                <a:gd name="T98" fmla="*/ 741 w 2779"/>
                <a:gd name="T99" fmla="*/ 1333 h 7811"/>
                <a:gd name="T100" fmla="*/ 412 w 2779"/>
                <a:gd name="T101" fmla="*/ 776 h 7811"/>
                <a:gd name="T102" fmla="*/ 329 w 2779"/>
                <a:gd name="T103" fmla="*/ 516 h 7811"/>
                <a:gd name="T104" fmla="*/ 253 w 2779"/>
                <a:gd name="T105" fmla="*/ 345 h 7811"/>
                <a:gd name="T106" fmla="*/ 196 w 2779"/>
                <a:gd name="T107" fmla="*/ 33 h 7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9" h="7811">
                  <a:moveTo>
                    <a:pt x="135" y="0"/>
                  </a:moveTo>
                  <a:lnTo>
                    <a:pt x="118" y="40"/>
                  </a:lnTo>
                  <a:lnTo>
                    <a:pt x="121" y="92"/>
                  </a:lnTo>
                  <a:lnTo>
                    <a:pt x="111" y="144"/>
                  </a:lnTo>
                  <a:lnTo>
                    <a:pt x="97" y="172"/>
                  </a:lnTo>
                  <a:lnTo>
                    <a:pt x="83" y="222"/>
                  </a:lnTo>
                  <a:lnTo>
                    <a:pt x="68" y="274"/>
                  </a:lnTo>
                  <a:lnTo>
                    <a:pt x="45" y="210"/>
                  </a:lnTo>
                  <a:lnTo>
                    <a:pt x="33" y="196"/>
                  </a:lnTo>
                  <a:lnTo>
                    <a:pt x="5" y="196"/>
                  </a:lnTo>
                  <a:cubicBezTo>
                    <a:pt x="5" y="196"/>
                    <a:pt x="0" y="227"/>
                    <a:pt x="2" y="234"/>
                  </a:cubicBezTo>
                  <a:cubicBezTo>
                    <a:pt x="5" y="241"/>
                    <a:pt x="9" y="402"/>
                    <a:pt x="9" y="402"/>
                  </a:cubicBezTo>
                  <a:lnTo>
                    <a:pt x="2" y="438"/>
                  </a:lnTo>
                  <a:lnTo>
                    <a:pt x="16" y="452"/>
                  </a:lnTo>
                  <a:lnTo>
                    <a:pt x="14" y="577"/>
                  </a:lnTo>
                  <a:lnTo>
                    <a:pt x="19" y="613"/>
                  </a:lnTo>
                  <a:lnTo>
                    <a:pt x="54" y="729"/>
                  </a:lnTo>
                  <a:lnTo>
                    <a:pt x="71" y="843"/>
                  </a:lnTo>
                  <a:lnTo>
                    <a:pt x="74" y="939"/>
                  </a:lnTo>
                  <a:cubicBezTo>
                    <a:pt x="104" y="1036"/>
                    <a:pt x="175" y="1216"/>
                    <a:pt x="175" y="1216"/>
                  </a:cubicBezTo>
                  <a:lnTo>
                    <a:pt x="333" y="1526"/>
                  </a:lnTo>
                  <a:lnTo>
                    <a:pt x="336" y="1532"/>
                  </a:lnTo>
                  <a:lnTo>
                    <a:pt x="447" y="1712"/>
                  </a:lnTo>
                  <a:lnTo>
                    <a:pt x="502" y="1759"/>
                  </a:lnTo>
                  <a:lnTo>
                    <a:pt x="519" y="1797"/>
                  </a:lnTo>
                  <a:lnTo>
                    <a:pt x="720" y="1946"/>
                  </a:lnTo>
                  <a:lnTo>
                    <a:pt x="777" y="2008"/>
                  </a:lnTo>
                  <a:lnTo>
                    <a:pt x="895" y="2051"/>
                  </a:lnTo>
                  <a:lnTo>
                    <a:pt x="926" y="2103"/>
                  </a:lnTo>
                  <a:lnTo>
                    <a:pt x="978" y="2134"/>
                  </a:lnTo>
                  <a:lnTo>
                    <a:pt x="943" y="2269"/>
                  </a:lnTo>
                  <a:lnTo>
                    <a:pt x="938" y="2366"/>
                  </a:lnTo>
                  <a:lnTo>
                    <a:pt x="947" y="2650"/>
                  </a:lnTo>
                  <a:lnTo>
                    <a:pt x="966" y="2766"/>
                  </a:lnTo>
                  <a:lnTo>
                    <a:pt x="879" y="2994"/>
                  </a:lnTo>
                  <a:lnTo>
                    <a:pt x="734" y="3384"/>
                  </a:lnTo>
                  <a:lnTo>
                    <a:pt x="760" y="3399"/>
                  </a:lnTo>
                  <a:lnTo>
                    <a:pt x="877" y="3799"/>
                  </a:lnTo>
                  <a:lnTo>
                    <a:pt x="831" y="4119"/>
                  </a:lnTo>
                  <a:lnTo>
                    <a:pt x="819" y="4301"/>
                  </a:lnTo>
                  <a:lnTo>
                    <a:pt x="1061" y="4448"/>
                  </a:lnTo>
                  <a:lnTo>
                    <a:pt x="1067" y="4568"/>
                  </a:lnTo>
                  <a:lnTo>
                    <a:pt x="1050" y="4604"/>
                  </a:lnTo>
                  <a:lnTo>
                    <a:pt x="1050" y="4673"/>
                  </a:lnTo>
                  <a:lnTo>
                    <a:pt x="1075" y="5133"/>
                  </a:lnTo>
                  <a:lnTo>
                    <a:pt x="1058" y="5703"/>
                  </a:lnTo>
                  <a:lnTo>
                    <a:pt x="1048" y="5993"/>
                  </a:lnTo>
                  <a:lnTo>
                    <a:pt x="1038" y="6157"/>
                  </a:lnTo>
                  <a:lnTo>
                    <a:pt x="1121" y="6863"/>
                  </a:lnTo>
                  <a:lnTo>
                    <a:pt x="1096" y="6901"/>
                  </a:lnTo>
                  <a:lnTo>
                    <a:pt x="1069" y="6980"/>
                  </a:lnTo>
                  <a:lnTo>
                    <a:pt x="1056" y="7066"/>
                  </a:lnTo>
                  <a:lnTo>
                    <a:pt x="1092" y="7109"/>
                  </a:lnTo>
                  <a:lnTo>
                    <a:pt x="1138" y="7120"/>
                  </a:lnTo>
                  <a:lnTo>
                    <a:pt x="1140" y="7134"/>
                  </a:lnTo>
                  <a:lnTo>
                    <a:pt x="1112" y="7167"/>
                  </a:lnTo>
                  <a:lnTo>
                    <a:pt x="1079" y="7171"/>
                  </a:lnTo>
                  <a:lnTo>
                    <a:pt x="1052" y="7224"/>
                  </a:lnTo>
                  <a:lnTo>
                    <a:pt x="1017" y="7301"/>
                  </a:lnTo>
                  <a:lnTo>
                    <a:pt x="1027" y="7307"/>
                  </a:lnTo>
                  <a:lnTo>
                    <a:pt x="963" y="7382"/>
                  </a:lnTo>
                  <a:lnTo>
                    <a:pt x="913" y="7430"/>
                  </a:lnTo>
                  <a:cubicBezTo>
                    <a:pt x="913" y="7430"/>
                    <a:pt x="773" y="7464"/>
                    <a:pt x="765" y="7464"/>
                  </a:cubicBezTo>
                  <a:cubicBezTo>
                    <a:pt x="758" y="7464"/>
                    <a:pt x="645" y="7501"/>
                    <a:pt x="645" y="7501"/>
                  </a:cubicBezTo>
                  <a:lnTo>
                    <a:pt x="590" y="7516"/>
                  </a:lnTo>
                  <a:lnTo>
                    <a:pt x="582" y="7558"/>
                  </a:lnTo>
                  <a:lnTo>
                    <a:pt x="563" y="7556"/>
                  </a:lnTo>
                  <a:lnTo>
                    <a:pt x="563" y="7577"/>
                  </a:lnTo>
                  <a:lnTo>
                    <a:pt x="658" y="7598"/>
                  </a:lnTo>
                  <a:lnTo>
                    <a:pt x="732" y="7624"/>
                  </a:lnTo>
                  <a:lnTo>
                    <a:pt x="902" y="7645"/>
                  </a:lnTo>
                  <a:lnTo>
                    <a:pt x="1079" y="7632"/>
                  </a:lnTo>
                  <a:lnTo>
                    <a:pt x="1129" y="7595"/>
                  </a:lnTo>
                  <a:lnTo>
                    <a:pt x="1255" y="7535"/>
                  </a:lnTo>
                  <a:lnTo>
                    <a:pt x="1305" y="7521"/>
                  </a:lnTo>
                  <a:lnTo>
                    <a:pt x="1323" y="7611"/>
                  </a:lnTo>
                  <a:lnTo>
                    <a:pt x="1452" y="7616"/>
                  </a:lnTo>
                  <a:lnTo>
                    <a:pt x="1544" y="7614"/>
                  </a:lnTo>
                  <a:lnTo>
                    <a:pt x="1581" y="7556"/>
                  </a:lnTo>
                  <a:lnTo>
                    <a:pt x="1623" y="7477"/>
                  </a:lnTo>
                  <a:lnTo>
                    <a:pt x="1629" y="7444"/>
                  </a:lnTo>
                  <a:lnTo>
                    <a:pt x="1652" y="7444"/>
                  </a:lnTo>
                  <a:lnTo>
                    <a:pt x="1650" y="7323"/>
                  </a:lnTo>
                  <a:lnTo>
                    <a:pt x="1640" y="7297"/>
                  </a:lnTo>
                  <a:lnTo>
                    <a:pt x="1658" y="7267"/>
                  </a:lnTo>
                  <a:lnTo>
                    <a:pt x="1731" y="6992"/>
                  </a:lnTo>
                  <a:lnTo>
                    <a:pt x="1777" y="6568"/>
                  </a:lnTo>
                  <a:lnTo>
                    <a:pt x="1883" y="6836"/>
                  </a:lnTo>
                  <a:lnTo>
                    <a:pt x="2085" y="7224"/>
                  </a:lnTo>
                  <a:lnTo>
                    <a:pt x="2106" y="7261"/>
                  </a:lnTo>
                  <a:lnTo>
                    <a:pt x="2224" y="7272"/>
                  </a:lnTo>
                  <a:lnTo>
                    <a:pt x="2202" y="7313"/>
                  </a:lnTo>
                  <a:lnTo>
                    <a:pt x="2170" y="7326"/>
                  </a:lnTo>
                  <a:lnTo>
                    <a:pt x="2126" y="7423"/>
                  </a:lnTo>
                  <a:lnTo>
                    <a:pt x="2126" y="7451"/>
                  </a:lnTo>
                  <a:lnTo>
                    <a:pt x="2254" y="7505"/>
                  </a:lnTo>
                  <a:lnTo>
                    <a:pt x="2151" y="7462"/>
                  </a:lnTo>
                  <a:cubicBezTo>
                    <a:pt x="2137" y="7484"/>
                    <a:pt x="2118" y="7510"/>
                    <a:pt x="2112" y="7511"/>
                  </a:cubicBezTo>
                  <a:cubicBezTo>
                    <a:pt x="2101" y="7514"/>
                    <a:pt x="2014" y="7558"/>
                    <a:pt x="2014" y="7558"/>
                  </a:cubicBezTo>
                  <a:lnTo>
                    <a:pt x="1917" y="7624"/>
                  </a:lnTo>
                  <a:lnTo>
                    <a:pt x="1789" y="7637"/>
                  </a:lnTo>
                  <a:lnTo>
                    <a:pt x="1754" y="7669"/>
                  </a:lnTo>
                  <a:lnTo>
                    <a:pt x="1723" y="7706"/>
                  </a:lnTo>
                  <a:lnTo>
                    <a:pt x="1699" y="7727"/>
                  </a:lnTo>
                  <a:lnTo>
                    <a:pt x="1757" y="7748"/>
                  </a:lnTo>
                  <a:lnTo>
                    <a:pt x="1910" y="7803"/>
                  </a:lnTo>
                  <a:lnTo>
                    <a:pt x="2096" y="7805"/>
                  </a:lnTo>
                  <a:lnTo>
                    <a:pt x="2283" y="7811"/>
                  </a:lnTo>
                  <a:lnTo>
                    <a:pt x="2370" y="7774"/>
                  </a:lnTo>
                  <a:lnTo>
                    <a:pt x="2435" y="7737"/>
                  </a:lnTo>
                  <a:lnTo>
                    <a:pt x="2467" y="7756"/>
                  </a:lnTo>
                  <a:lnTo>
                    <a:pt x="2553" y="7766"/>
                  </a:lnTo>
                  <a:lnTo>
                    <a:pt x="2656" y="7734"/>
                  </a:lnTo>
                  <a:lnTo>
                    <a:pt x="2701" y="7687"/>
                  </a:lnTo>
                  <a:lnTo>
                    <a:pt x="2756" y="7582"/>
                  </a:lnTo>
                  <a:lnTo>
                    <a:pt x="2752" y="7480"/>
                  </a:lnTo>
                  <a:lnTo>
                    <a:pt x="2779" y="7471"/>
                  </a:lnTo>
                  <a:lnTo>
                    <a:pt x="2774" y="7321"/>
                  </a:lnTo>
                  <a:lnTo>
                    <a:pt x="2766" y="7317"/>
                  </a:lnTo>
                  <a:lnTo>
                    <a:pt x="2764" y="7247"/>
                  </a:lnTo>
                  <a:lnTo>
                    <a:pt x="2756" y="7159"/>
                  </a:lnTo>
                  <a:cubicBezTo>
                    <a:pt x="2756" y="7159"/>
                    <a:pt x="2706" y="7028"/>
                    <a:pt x="2703" y="7021"/>
                  </a:cubicBezTo>
                  <a:cubicBezTo>
                    <a:pt x="2699" y="7013"/>
                    <a:pt x="2664" y="6970"/>
                    <a:pt x="2664" y="6970"/>
                  </a:cubicBezTo>
                  <a:cubicBezTo>
                    <a:pt x="2664" y="6970"/>
                    <a:pt x="2654" y="6899"/>
                    <a:pt x="2657" y="6894"/>
                  </a:cubicBezTo>
                  <a:cubicBezTo>
                    <a:pt x="2658" y="6888"/>
                    <a:pt x="2649" y="6792"/>
                    <a:pt x="2649" y="6792"/>
                  </a:cubicBezTo>
                  <a:lnTo>
                    <a:pt x="2579" y="6613"/>
                  </a:lnTo>
                  <a:lnTo>
                    <a:pt x="2508" y="6311"/>
                  </a:lnTo>
                  <a:lnTo>
                    <a:pt x="2451" y="5972"/>
                  </a:lnTo>
                  <a:lnTo>
                    <a:pt x="2372" y="5824"/>
                  </a:lnTo>
                  <a:lnTo>
                    <a:pt x="2331" y="5728"/>
                  </a:lnTo>
                  <a:lnTo>
                    <a:pt x="2228" y="5589"/>
                  </a:lnTo>
                  <a:lnTo>
                    <a:pt x="2216" y="5526"/>
                  </a:lnTo>
                  <a:lnTo>
                    <a:pt x="2187" y="5276"/>
                  </a:lnTo>
                  <a:lnTo>
                    <a:pt x="2135" y="5033"/>
                  </a:lnTo>
                  <a:lnTo>
                    <a:pt x="2141" y="4947"/>
                  </a:lnTo>
                  <a:lnTo>
                    <a:pt x="2108" y="4774"/>
                  </a:lnTo>
                  <a:lnTo>
                    <a:pt x="2120" y="4718"/>
                  </a:lnTo>
                  <a:lnTo>
                    <a:pt x="2147" y="4594"/>
                  </a:lnTo>
                  <a:lnTo>
                    <a:pt x="2148" y="4576"/>
                  </a:lnTo>
                  <a:lnTo>
                    <a:pt x="2171" y="4613"/>
                  </a:lnTo>
                  <a:lnTo>
                    <a:pt x="2212" y="4668"/>
                  </a:lnTo>
                  <a:lnTo>
                    <a:pt x="2232" y="4662"/>
                  </a:lnTo>
                  <a:lnTo>
                    <a:pt x="2242" y="4646"/>
                  </a:lnTo>
                  <a:lnTo>
                    <a:pt x="2213" y="4599"/>
                  </a:lnTo>
                  <a:lnTo>
                    <a:pt x="2193" y="4538"/>
                  </a:lnTo>
                  <a:lnTo>
                    <a:pt x="2191" y="4490"/>
                  </a:lnTo>
                  <a:lnTo>
                    <a:pt x="2201" y="4501"/>
                  </a:lnTo>
                  <a:lnTo>
                    <a:pt x="2234" y="4572"/>
                  </a:lnTo>
                  <a:cubicBezTo>
                    <a:pt x="2234" y="4572"/>
                    <a:pt x="2257" y="4612"/>
                    <a:pt x="2260" y="4615"/>
                  </a:cubicBezTo>
                  <a:cubicBezTo>
                    <a:pt x="2263" y="4619"/>
                    <a:pt x="2297" y="4643"/>
                    <a:pt x="2307" y="4640"/>
                  </a:cubicBezTo>
                  <a:cubicBezTo>
                    <a:pt x="2317" y="4637"/>
                    <a:pt x="2330" y="4634"/>
                    <a:pt x="2330" y="4634"/>
                  </a:cubicBezTo>
                  <a:lnTo>
                    <a:pt x="2320" y="4600"/>
                  </a:lnTo>
                  <a:lnTo>
                    <a:pt x="2276" y="4540"/>
                  </a:lnTo>
                  <a:lnTo>
                    <a:pt x="2244" y="4453"/>
                  </a:lnTo>
                  <a:cubicBezTo>
                    <a:pt x="2244" y="4453"/>
                    <a:pt x="2243" y="4442"/>
                    <a:pt x="2248" y="4434"/>
                  </a:cubicBezTo>
                  <a:cubicBezTo>
                    <a:pt x="2254" y="4426"/>
                    <a:pt x="2267" y="4425"/>
                    <a:pt x="2267" y="4425"/>
                  </a:cubicBezTo>
                  <a:lnTo>
                    <a:pt x="2270" y="4444"/>
                  </a:lnTo>
                  <a:lnTo>
                    <a:pt x="2292" y="4513"/>
                  </a:lnTo>
                  <a:cubicBezTo>
                    <a:pt x="2292" y="4513"/>
                    <a:pt x="2342" y="4587"/>
                    <a:pt x="2346" y="4589"/>
                  </a:cubicBezTo>
                  <a:cubicBezTo>
                    <a:pt x="2350" y="4591"/>
                    <a:pt x="2373" y="4605"/>
                    <a:pt x="2373" y="4605"/>
                  </a:cubicBezTo>
                  <a:cubicBezTo>
                    <a:pt x="2373" y="4605"/>
                    <a:pt x="2392" y="4592"/>
                    <a:pt x="2394" y="4589"/>
                  </a:cubicBezTo>
                  <a:cubicBezTo>
                    <a:pt x="2396" y="4586"/>
                    <a:pt x="2403" y="4575"/>
                    <a:pt x="2403" y="4575"/>
                  </a:cubicBezTo>
                  <a:lnTo>
                    <a:pt x="2386" y="4555"/>
                  </a:lnTo>
                  <a:lnTo>
                    <a:pt x="2351" y="4494"/>
                  </a:lnTo>
                  <a:cubicBezTo>
                    <a:pt x="2351" y="4494"/>
                    <a:pt x="2324" y="4416"/>
                    <a:pt x="2322" y="4413"/>
                  </a:cubicBezTo>
                  <a:cubicBezTo>
                    <a:pt x="2320" y="4410"/>
                    <a:pt x="2324" y="4399"/>
                    <a:pt x="2324" y="4399"/>
                  </a:cubicBezTo>
                  <a:lnTo>
                    <a:pt x="2343" y="4393"/>
                  </a:lnTo>
                  <a:lnTo>
                    <a:pt x="2368" y="4431"/>
                  </a:lnTo>
                  <a:cubicBezTo>
                    <a:pt x="2368" y="4431"/>
                    <a:pt x="2408" y="4490"/>
                    <a:pt x="2411" y="4494"/>
                  </a:cubicBezTo>
                  <a:cubicBezTo>
                    <a:pt x="2414" y="4498"/>
                    <a:pt x="2429" y="4501"/>
                    <a:pt x="2433" y="4501"/>
                  </a:cubicBezTo>
                  <a:cubicBezTo>
                    <a:pt x="2437" y="4501"/>
                    <a:pt x="2444" y="4492"/>
                    <a:pt x="2444" y="4489"/>
                  </a:cubicBezTo>
                  <a:cubicBezTo>
                    <a:pt x="2444" y="4486"/>
                    <a:pt x="2445" y="4455"/>
                    <a:pt x="2444" y="4452"/>
                  </a:cubicBezTo>
                  <a:cubicBezTo>
                    <a:pt x="2443" y="4449"/>
                    <a:pt x="2413" y="4387"/>
                    <a:pt x="2413" y="4387"/>
                  </a:cubicBezTo>
                  <a:lnTo>
                    <a:pt x="2394" y="4337"/>
                  </a:lnTo>
                  <a:cubicBezTo>
                    <a:pt x="2394" y="4337"/>
                    <a:pt x="2391" y="4300"/>
                    <a:pt x="2390" y="4279"/>
                  </a:cubicBezTo>
                  <a:lnTo>
                    <a:pt x="2392" y="4280"/>
                  </a:lnTo>
                  <a:lnTo>
                    <a:pt x="2416" y="4275"/>
                  </a:lnTo>
                  <a:lnTo>
                    <a:pt x="2428" y="4078"/>
                  </a:lnTo>
                  <a:lnTo>
                    <a:pt x="2414" y="3870"/>
                  </a:lnTo>
                  <a:lnTo>
                    <a:pt x="2435" y="3602"/>
                  </a:lnTo>
                  <a:lnTo>
                    <a:pt x="2433" y="3349"/>
                  </a:lnTo>
                  <a:lnTo>
                    <a:pt x="2435" y="3226"/>
                  </a:lnTo>
                  <a:lnTo>
                    <a:pt x="2461" y="3162"/>
                  </a:lnTo>
                  <a:lnTo>
                    <a:pt x="2418" y="2935"/>
                  </a:lnTo>
                  <a:lnTo>
                    <a:pt x="2355" y="2700"/>
                  </a:lnTo>
                  <a:lnTo>
                    <a:pt x="2307" y="2643"/>
                  </a:lnTo>
                  <a:lnTo>
                    <a:pt x="2271" y="2598"/>
                  </a:lnTo>
                  <a:lnTo>
                    <a:pt x="2276" y="2477"/>
                  </a:lnTo>
                  <a:lnTo>
                    <a:pt x="2253" y="2366"/>
                  </a:lnTo>
                  <a:lnTo>
                    <a:pt x="2205" y="2302"/>
                  </a:lnTo>
                  <a:lnTo>
                    <a:pt x="2165" y="2181"/>
                  </a:lnTo>
                  <a:lnTo>
                    <a:pt x="2115" y="2086"/>
                  </a:lnTo>
                  <a:lnTo>
                    <a:pt x="2056" y="2001"/>
                  </a:lnTo>
                  <a:lnTo>
                    <a:pt x="2025" y="1890"/>
                  </a:lnTo>
                  <a:lnTo>
                    <a:pt x="2002" y="1864"/>
                  </a:lnTo>
                  <a:lnTo>
                    <a:pt x="1973" y="1785"/>
                  </a:lnTo>
                  <a:lnTo>
                    <a:pt x="1906" y="1733"/>
                  </a:lnTo>
                  <a:lnTo>
                    <a:pt x="1900" y="1677"/>
                  </a:lnTo>
                  <a:lnTo>
                    <a:pt x="1859" y="1622"/>
                  </a:lnTo>
                  <a:lnTo>
                    <a:pt x="1836" y="1582"/>
                  </a:lnTo>
                  <a:lnTo>
                    <a:pt x="1815" y="1574"/>
                  </a:lnTo>
                  <a:lnTo>
                    <a:pt x="1825" y="1555"/>
                  </a:lnTo>
                  <a:lnTo>
                    <a:pt x="1850" y="1544"/>
                  </a:lnTo>
                  <a:lnTo>
                    <a:pt x="1928" y="1468"/>
                  </a:lnTo>
                  <a:lnTo>
                    <a:pt x="1999" y="1305"/>
                  </a:lnTo>
                  <a:lnTo>
                    <a:pt x="2013" y="1184"/>
                  </a:lnTo>
                  <a:lnTo>
                    <a:pt x="1999" y="1004"/>
                  </a:lnTo>
                  <a:lnTo>
                    <a:pt x="1966" y="900"/>
                  </a:lnTo>
                  <a:lnTo>
                    <a:pt x="1885" y="791"/>
                  </a:lnTo>
                  <a:lnTo>
                    <a:pt x="1807" y="757"/>
                  </a:lnTo>
                  <a:lnTo>
                    <a:pt x="1696" y="741"/>
                  </a:lnTo>
                  <a:lnTo>
                    <a:pt x="1623" y="717"/>
                  </a:lnTo>
                  <a:lnTo>
                    <a:pt x="1547" y="729"/>
                  </a:lnTo>
                  <a:lnTo>
                    <a:pt x="1412" y="764"/>
                  </a:lnTo>
                  <a:lnTo>
                    <a:pt x="1345" y="774"/>
                  </a:lnTo>
                  <a:cubicBezTo>
                    <a:pt x="1345" y="774"/>
                    <a:pt x="1319" y="762"/>
                    <a:pt x="1310" y="767"/>
                  </a:cubicBezTo>
                  <a:cubicBezTo>
                    <a:pt x="1300" y="772"/>
                    <a:pt x="1248" y="810"/>
                    <a:pt x="1248" y="810"/>
                  </a:cubicBezTo>
                  <a:cubicBezTo>
                    <a:pt x="1248" y="810"/>
                    <a:pt x="1236" y="850"/>
                    <a:pt x="1239" y="857"/>
                  </a:cubicBezTo>
                  <a:cubicBezTo>
                    <a:pt x="1241" y="864"/>
                    <a:pt x="1241" y="900"/>
                    <a:pt x="1241" y="900"/>
                  </a:cubicBezTo>
                  <a:lnTo>
                    <a:pt x="1265" y="928"/>
                  </a:lnTo>
                  <a:lnTo>
                    <a:pt x="1269" y="956"/>
                  </a:lnTo>
                  <a:lnTo>
                    <a:pt x="1265" y="978"/>
                  </a:lnTo>
                  <a:lnTo>
                    <a:pt x="1234" y="1039"/>
                  </a:lnTo>
                  <a:lnTo>
                    <a:pt x="1189" y="1094"/>
                  </a:lnTo>
                  <a:lnTo>
                    <a:pt x="1182" y="1124"/>
                  </a:lnTo>
                  <a:lnTo>
                    <a:pt x="1191" y="1177"/>
                  </a:lnTo>
                  <a:lnTo>
                    <a:pt x="1194" y="1234"/>
                  </a:lnTo>
                  <a:lnTo>
                    <a:pt x="1184" y="1250"/>
                  </a:lnTo>
                  <a:lnTo>
                    <a:pt x="1156" y="1300"/>
                  </a:lnTo>
                  <a:lnTo>
                    <a:pt x="1158" y="1369"/>
                  </a:lnTo>
                  <a:lnTo>
                    <a:pt x="1172" y="1418"/>
                  </a:lnTo>
                  <a:lnTo>
                    <a:pt x="1198" y="1539"/>
                  </a:lnTo>
                  <a:lnTo>
                    <a:pt x="1187" y="1610"/>
                  </a:lnTo>
                  <a:lnTo>
                    <a:pt x="1189" y="1641"/>
                  </a:lnTo>
                  <a:lnTo>
                    <a:pt x="1222" y="1667"/>
                  </a:lnTo>
                  <a:cubicBezTo>
                    <a:pt x="1222" y="1667"/>
                    <a:pt x="1229" y="1666"/>
                    <a:pt x="1241" y="1664"/>
                  </a:cubicBezTo>
                  <a:lnTo>
                    <a:pt x="1260" y="1622"/>
                  </a:lnTo>
                  <a:lnTo>
                    <a:pt x="1236" y="1674"/>
                  </a:lnTo>
                  <a:lnTo>
                    <a:pt x="1198" y="1667"/>
                  </a:lnTo>
                  <a:lnTo>
                    <a:pt x="1163" y="1683"/>
                  </a:lnTo>
                  <a:lnTo>
                    <a:pt x="1108" y="1660"/>
                  </a:lnTo>
                  <a:cubicBezTo>
                    <a:pt x="1108" y="1660"/>
                    <a:pt x="1104" y="1629"/>
                    <a:pt x="1097" y="1627"/>
                  </a:cubicBezTo>
                  <a:cubicBezTo>
                    <a:pt x="1089" y="1624"/>
                    <a:pt x="1052" y="1620"/>
                    <a:pt x="1042" y="1624"/>
                  </a:cubicBezTo>
                  <a:cubicBezTo>
                    <a:pt x="1033" y="1629"/>
                    <a:pt x="990" y="1646"/>
                    <a:pt x="990" y="1646"/>
                  </a:cubicBezTo>
                  <a:lnTo>
                    <a:pt x="962" y="1601"/>
                  </a:lnTo>
                  <a:lnTo>
                    <a:pt x="902" y="1558"/>
                  </a:lnTo>
                  <a:cubicBezTo>
                    <a:pt x="902" y="1558"/>
                    <a:pt x="864" y="1541"/>
                    <a:pt x="864" y="1549"/>
                  </a:cubicBezTo>
                  <a:cubicBezTo>
                    <a:pt x="864" y="1556"/>
                    <a:pt x="860" y="1523"/>
                    <a:pt x="860" y="1523"/>
                  </a:cubicBezTo>
                  <a:cubicBezTo>
                    <a:pt x="860" y="1523"/>
                    <a:pt x="855" y="1480"/>
                    <a:pt x="848" y="1473"/>
                  </a:cubicBezTo>
                  <a:cubicBezTo>
                    <a:pt x="841" y="1466"/>
                    <a:pt x="741" y="1333"/>
                    <a:pt x="741" y="1333"/>
                  </a:cubicBezTo>
                  <a:lnTo>
                    <a:pt x="507" y="968"/>
                  </a:lnTo>
                  <a:lnTo>
                    <a:pt x="485" y="949"/>
                  </a:lnTo>
                  <a:lnTo>
                    <a:pt x="485" y="949"/>
                  </a:lnTo>
                  <a:lnTo>
                    <a:pt x="445" y="862"/>
                  </a:lnTo>
                  <a:lnTo>
                    <a:pt x="412" y="776"/>
                  </a:lnTo>
                  <a:lnTo>
                    <a:pt x="399" y="769"/>
                  </a:lnTo>
                  <a:lnTo>
                    <a:pt x="391" y="710"/>
                  </a:lnTo>
                  <a:lnTo>
                    <a:pt x="362" y="679"/>
                  </a:lnTo>
                  <a:lnTo>
                    <a:pt x="341" y="618"/>
                  </a:lnTo>
                  <a:lnTo>
                    <a:pt x="329" y="516"/>
                  </a:lnTo>
                  <a:cubicBezTo>
                    <a:pt x="329" y="516"/>
                    <a:pt x="310" y="442"/>
                    <a:pt x="303" y="435"/>
                  </a:cubicBezTo>
                  <a:cubicBezTo>
                    <a:pt x="296" y="428"/>
                    <a:pt x="282" y="376"/>
                    <a:pt x="282" y="376"/>
                  </a:cubicBezTo>
                  <a:lnTo>
                    <a:pt x="303" y="333"/>
                  </a:lnTo>
                  <a:lnTo>
                    <a:pt x="284" y="324"/>
                  </a:lnTo>
                  <a:lnTo>
                    <a:pt x="253" y="345"/>
                  </a:lnTo>
                  <a:lnTo>
                    <a:pt x="244" y="367"/>
                  </a:lnTo>
                  <a:lnTo>
                    <a:pt x="216" y="303"/>
                  </a:lnTo>
                  <a:lnTo>
                    <a:pt x="201" y="163"/>
                  </a:lnTo>
                  <a:lnTo>
                    <a:pt x="216" y="78"/>
                  </a:lnTo>
                  <a:lnTo>
                    <a:pt x="196" y="33"/>
                  </a:lnTo>
                  <a:lnTo>
                    <a:pt x="185" y="42"/>
                  </a:lnTo>
                  <a:lnTo>
                    <a:pt x="170" y="0"/>
                  </a:lnTo>
                  <a:lnTo>
                    <a:pt x="135"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204"/>
            <p:cNvSpPr>
              <a:spLocks noEditPoints="1"/>
            </p:cNvSpPr>
            <p:nvPr/>
          </p:nvSpPr>
          <p:spPr bwMode="auto">
            <a:xfrm>
              <a:off x="391" y="973"/>
              <a:ext cx="1081" cy="1260"/>
            </a:xfrm>
            <a:custGeom>
              <a:avLst/>
              <a:gdLst>
                <a:gd name="T0" fmla="*/ 3953 w 3959"/>
                <a:gd name="T1" fmla="*/ 387 h 4602"/>
                <a:gd name="T2" fmla="*/ 3479 w 3959"/>
                <a:gd name="T3" fmla="*/ 2123 h 4602"/>
                <a:gd name="T4" fmla="*/ 2185 w 3959"/>
                <a:gd name="T5" fmla="*/ 1872 h 4602"/>
                <a:gd name="T6" fmla="*/ 2182 w 3959"/>
                <a:gd name="T7" fmla="*/ 1874 h 4602"/>
                <a:gd name="T8" fmla="*/ 336 w 3959"/>
                <a:gd name="T9" fmla="*/ 1630 h 4602"/>
                <a:gd name="T10" fmla="*/ 344 w 3959"/>
                <a:gd name="T11" fmla="*/ 0 h 4602"/>
                <a:gd name="T12" fmla="*/ 2102 w 3959"/>
                <a:gd name="T13" fmla="*/ 254 h 4602"/>
                <a:gd name="T14" fmla="*/ 3953 w 3959"/>
                <a:gd name="T15" fmla="*/ 387 h 4602"/>
                <a:gd name="T16" fmla="*/ 3959 w 3959"/>
                <a:gd name="T17" fmla="*/ 415 h 4602"/>
                <a:gd name="T18" fmla="*/ 2947 w 3959"/>
                <a:gd name="T19" fmla="*/ 4602 h 4602"/>
                <a:gd name="T20" fmla="*/ 2802 w 3959"/>
                <a:gd name="T21" fmla="*/ 4562 h 4602"/>
                <a:gd name="T22" fmla="*/ 3959 w 3959"/>
                <a:gd name="T23" fmla="*/ 415 h 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 h="4602">
                  <a:moveTo>
                    <a:pt x="3953" y="387"/>
                  </a:moveTo>
                  <a:lnTo>
                    <a:pt x="3479" y="2123"/>
                  </a:lnTo>
                  <a:cubicBezTo>
                    <a:pt x="2827" y="2179"/>
                    <a:pt x="2532" y="2095"/>
                    <a:pt x="2185" y="1872"/>
                  </a:cubicBezTo>
                  <a:cubicBezTo>
                    <a:pt x="2184" y="1873"/>
                    <a:pt x="2183" y="1873"/>
                    <a:pt x="2182" y="1874"/>
                  </a:cubicBezTo>
                  <a:cubicBezTo>
                    <a:pt x="1310" y="1950"/>
                    <a:pt x="771" y="1780"/>
                    <a:pt x="336" y="1630"/>
                  </a:cubicBezTo>
                  <a:cubicBezTo>
                    <a:pt x="0" y="485"/>
                    <a:pt x="897" y="572"/>
                    <a:pt x="344" y="0"/>
                  </a:cubicBezTo>
                  <a:lnTo>
                    <a:pt x="2102" y="254"/>
                  </a:lnTo>
                  <a:cubicBezTo>
                    <a:pt x="2295" y="117"/>
                    <a:pt x="3498" y="251"/>
                    <a:pt x="3953" y="387"/>
                  </a:cubicBezTo>
                  <a:close/>
                  <a:moveTo>
                    <a:pt x="3959" y="415"/>
                  </a:moveTo>
                  <a:lnTo>
                    <a:pt x="2947" y="4602"/>
                  </a:lnTo>
                  <a:lnTo>
                    <a:pt x="2802" y="4562"/>
                  </a:lnTo>
                  <a:lnTo>
                    <a:pt x="3959" y="415"/>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205"/>
            <p:cNvSpPr>
              <a:spLocks noEditPoints="1"/>
            </p:cNvSpPr>
            <p:nvPr/>
          </p:nvSpPr>
          <p:spPr bwMode="auto">
            <a:xfrm>
              <a:off x="5429" y="2063"/>
              <a:ext cx="944" cy="2053"/>
            </a:xfrm>
            <a:custGeom>
              <a:avLst/>
              <a:gdLst>
                <a:gd name="T0" fmla="*/ 2983 w 3458"/>
                <a:gd name="T1" fmla="*/ 1443 h 7505"/>
                <a:gd name="T2" fmla="*/ 2352 w 3458"/>
                <a:gd name="T3" fmla="*/ 1163 h 7505"/>
                <a:gd name="T4" fmla="*/ 1659 w 3458"/>
                <a:gd name="T5" fmla="*/ 1254 h 7505"/>
                <a:gd name="T6" fmla="*/ 549 w 3458"/>
                <a:gd name="T7" fmla="*/ 866 h 7505"/>
                <a:gd name="T8" fmla="*/ 482 w 3458"/>
                <a:gd name="T9" fmla="*/ 35 h 7505"/>
                <a:gd name="T10" fmla="*/ 395 w 3458"/>
                <a:gd name="T11" fmla="*/ 1852 h 7505"/>
                <a:gd name="T12" fmla="*/ 1083 w 3458"/>
                <a:gd name="T13" fmla="*/ 3842 h 7505"/>
                <a:gd name="T14" fmla="*/ 1081 w 3458"/>
                <a:gd name="T15" fmla="*/ 5554 h 7505"/>
                <a:gd name="T16" fmla="*/ 1125 w 3458"/>
                <a:gd name="T17" fmla="*/ 7177 h 7505"/>
                <a:gd name="T18" fmla="*/ 1755 w 3458"/>
                <a:gd name="T19" fmla="*/ 6823 h 7505"/>
                <a:gd name="T20" fmla="*/ 1799 w 3458"/>
                <a:gd name="T21" fmla="*/ 4843 h 7505"/>
                <a:gd name="T22" fmla="*/ 2179 w 3458"/>
                <a:gd name="T23" fmla="*/ 5797 h 7505"/>
                <a:gd name="T24" fmla="*/ 2556 w 3458"/>
                <a:gd name="T25" fmla="*/ 7340 h 7505"/>
                <a:gd name="T26" fmla="*/ 2760 w 3458"/>
                <a:gd name="T27" fmla="*/ 6293 h 7505"/>
                <a:gd name="T28" fmla="*/ 2616 w 3458"/>
                <a:gd name="T29" fmla="*/ 4066 h 7505"/>
                <a:gd name="T30" fmla="*/ 2521 w 3458"/>
                <a:gd name="T31" fmla="*/ 2458 h 7505"/>
                <a:gd name="T32" fmla="*/ 3399 w 3458"/>
                <a:gd name="T33" fmla="*/ 1667 h 7505"/>
                <a:gd name="T34" fmla="*/ 3226 w 3458"/>
                <a:gd name="T35" fmla="*/ 37 h 7505"/>
                <a:gd name="T36" fmla="*/ 736 w 3458"/>
                <a:gd name="T37" fmla="*/ 327 h 7505"/>
                <a:gd name="T38" fmla="*/ 2016 w 3458"/>
                <a:gd name="T39" fmla="*/ 643 h 7505"/>
                <a:gd name="T40" fmla="*/ 1955 w 3458"/>
                <a:gd name="T41" fmla="*/ 895 h 7505"/>
                <a:gd name="T42" fmla="*/ 2027 w 3458"/>
                <a:gd name="T43" fmla="*/ 1000 h 7505"/>
                <a:gd name="T44" fmla="*/ 2067 w 3458"/>
                <a:gd name="T45" fmla="*/ 1075 h 7505"/>
                <a:gd name="T46" fmla="*/ 1659 w 3458"/>
                <a:gd name="T47" fmla="*/ 1092 h 7505"/>
                <a:gd name="T48" fmla="*/ 3415 w 3458"/>
                <a:gd name="T49" fmla="*/ 1445 h 7505"/>
                <a:gd name="T50" fmla="*/ 2281 w 3458"/>
                <a:gd name="T51" fmla="*/ 1290 h 7505"/>
                <a:gd name="T52" fmla="*/ 1818 w 3458"/>
                <a:gd name="T53" fmla="*/ 1447 h 7505"/>
                <a:gd name="T54" fmla="*/ 2250 w 3458"/>
                <a:gd name="T55" fmla="*/ 1677 h 7505"/>
                <a:gd name="T56" fmla="*/ 2546 w 3458"/>
                <a:gd name="T57" fmla="*/ 1997 h 7505"/>
                <a:gd name="T58" fmla="*/ 2650 w 3458"/>
                <a:gd name="T59" fmla="*/ 2071 h 7505"/>
                <a:gd name="T60" fmla="*/ 2544 w 3458"/>
                <a:gd name="T61" fmla="*/ 2318 h 7505"/>
                <a:gd name="T62" fmla="*/ 2516 w 3458"/>
                <a:gd name="T63" fmla="*/ 3690 h 7505"/>
                <a:gd name="T64" fmla="*/ 1683 w 3458"/>
                <a:gd name="T65" fmla="*/ 3800 h 7505"/>
                <a:gd name="T66" fmla="*/ 1248 w 3458"/>
                <a:gd name="T67" fmla="*/ 3853 h 7505"/>
                <a:gd name="T68" fmla="*/ 1388 w 3458"/>
                <a:gd name="T69" fmla="*/ 3905 h 7505"/>
                <a:gd name="T70" fmla="*/ 1708 w 3458"/>
                <a:gd name="T71" fmla="*/ 3925 h 7505"/>
                <a:gd name="T72" fmla="*/ 2079 w 3458"/>
                <a:gd name="T73" fmla="*/ 3964 h 7505"/>
                <a:gd name="T74" fmla="*/ 1632 w 3458"/>
                <a:gd name="T75" fmla="*/ 4533 h 7505"/>
                <a:gd name="T76" fmla="*/ 2102 w 3458"/>
                <a:gd name="T77" fmla="*/ 4931 h 7505"/>
                <a:gd name="T78" fmla="*/ 2730 w 3458"/>
                <a:gd name="T79" fmla="*/ 4966 h 7505"/>
                <a:gd name="T80" fmla="*/ 2227 w 3458"/>
                <a:gd name="T81" fmla="*/ 5621 h 7505"/>
                <a:gd name="T82" fmla="*/ 2614 w 3458"/>
                <a:gd name="T83" fmla="*/ 5804 h 7505"/>
                <a:gd name="T84" fmla="*/ 2167 w 3458"/>
                <a:gd name="T85" fmla="*/ 5966 h 7505"/>
                <a:gd name="T86" fmla="*/ 2280 w 3458"/>
                <a:gd name="T87" fmla="*/ 6199 h 7505"/>
                <a:gd name="T88" fmla="*/ 2232 w 3458"/>
                <a:gd name="T89" fmla="*/ 6503 h 7505"/>
                <a:gd name="T90" fmla="*/ 2201 w 3458"/>
                <a:gd name="T91" fmla="*/ 6620 h 7505"/>
                <a:gd name="T92" fmla="*/ 1380 w 3458"/>
                <a:gd name="T93" fmla="*/ 6813 h 7505"/>
                <a:gd name="T94" fmla="*/ 1698 w 3458"/>
                <a:gd name="T95" fmla="*/ 6844 h 7505"/>
                <a:gd name="T96" fmla="*/ 2663 w 3458"/>
                <a:gd name="T97" fmla="*/ 6853 h 7505"/>
                <a:gd name="T98" fmla="*/ 1401 w 3458"/>
                <a:gd name="T99" fmla="*/ 6890 h 7505"/>
                <a:gd name="T100" fmla="*/ 1471 w 3458"/>
                <a:gd name="T101" fmla="*/ 6917 h 7505"/>
                <a:gd name="T102" fmla="*/ 2541 w 3458"/>
                <a:gd name="T103" fmla="*/ 6996 h 7505"/>
                <a:gd name="T104" fmla="*/ 2688 w 3458"/>
                <a:gd name="T105" fmla="*/ 7031 h 7505"/>
                <a:gd name="T106" fmla="*/ 2809 w 3458"/>
                <a:gd name="T107" fmla="*/ 7110 h 7505"/>
                <a:gd name="T108" fmla="*/ 1230 w 3458"/>
                <a:gd name="T109" fmla="*/ 7168 h 7505"/>
                <a:gd name="T110" fmla="*/ 2945 w 3458"/>
                <a:gd name="T111" fmla="*/ 7263 h 7505"/>
                <a:gd name="T112" fmla="*/ 2747 w 3458"/>
                <a:gd name="T113" fmla="*/ 7351 h 7505"/>
                <a:gd name="T114" fmla="*/ 2673 w 3458"/>
                <a:gd name="T115" fmla="*/ 7388 h 7505"/>
                <a:gd name="T116" fmla="*/ 1362 w 3458"/>
                <a:gd name="T117" fmla="*/ 7442 h 7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8" h="7505">
                  <a:moveTo>
                    <a:pt x="3172" y="0"/>
                  </a:moveTo>
                  <a:cubicBezTo>
                    <a:pt x="3149" y="5"/>
                    <a:pt x="3133" y="22"/>
                    <a:pt x="3108" y="25"/>
                  </a:cubicBezTo>
                  <a:cubicBezTo>
                    <a:pt x="3092" y="27"/>
                    <a:pt x="3076" y="20"/>
                    <a:pt x="3061" y="22"/>
                  </a:cubicBezTo>
                  <a:cubicBezTo>
                    <a:pt x="3038" y="25"/>
                    <a:pt x="3029" y="44"/>
                    <a:pt x="3011" y="52"/>
                  </a:cubicBezTo>
                  <a:cubicBezTo>
                    <a:pt x="2951" y="27"/>
                    <a:pt x="2925" y="85"/>
                    <a:pt x="2879" y="92"/>
                  </a:cubicBezTo>
                  <a:cubicBezTo>
                    <a:pt x="2846" y="150"/>
                    <a:pt x="2868" y="225"/>
                    <a:pt x="2880" y="295"/>
                  </a:cubicBezTo>
                  <a:cubicBezTo>
                    <a:pt x="2884" y="319"/>
                    <a:pt x="2884" y="344"/>
                    <a:pt x="2893" y="366"/>
                  </a:cubicBezTo>
                  <a:cubicBezTo>
                    <a:pt x="2899" y="382"/>
                    <a:pt x="2914" y="400"/>
                    <a:pt x="2925" y="417"/>
                  </a:cubicBezTo>
                  <a:cubicBezTo>
                    <a:pt x="2942" y="446"/>
                    <a:pt x="2953" y="470"/>
                    <a:pt x="2970" y="487"/>
                  </a:cubicBezTo>
                  <a:cubicBezTo>
                    <a:pt x="2964" y="613"/>
                    <a:pt x="2974" y="725"/>
                    <a:pt x="2984" y="836"/>
                  </a:cubicBezTo>
                  <a:cubicBezTo>
                    <a:pt x="2996" y="958"/>
                    <a:pt x="3024" y="1073"/>
                    <a:pt x="3027" y="1195"/>
                  </a:cubicBezTo>
                  <a:cubicBezTo>
                    <a:pt x="3028" y="1275"/>
                    <a:pt x="3027" y="1367"/>
                    <a:pt x="3040" y="1452"/>
                  </a:cubicBezTo>
                  <a:cubicBezTo>
                    <a:pt x="3018" y="1447"/>
                    <a:pt x="3006" y="1447"/>
                    <a:pt x="2983" y="1443"/>
                  </a:cubicBezTo>
                  <a:cubicBezTo>
                    <a:pt x="2829" y="1464"/>
                    <a:pt x="2720" y="1527"/>
                    <a:pt x="2629" y="1601"/>
                  </a:cubicBezTo>
                  <a:cubicBezTo>
                    <a:pt x="2623" y="1594"/>
                    <a:pt x="2614" y="1588"/>
                    <a:pt x="2605" y="1587"/>
                  </a:cubicBezTo>
                  <a:cubicBezTo>
                    <a:pt x="2598" y="1585"/>
                    <a:pt x="2573" y="1582"/>
                    <a:pt x="2561" y="1582"/>
                  </a:cubicBezTo>
                  <a:cubicBezTo>
                    <a:pt x="2495" y="1585"/>
                    <a:pt x="2411" y="1602"/>
                    <a:pt x="2364" y="1630"/>
                  </a:cubicBezTo>
                  <a:cubicBezTo>
                    <a:pt x="2353" y="1589"/>
                    <a:pt x="2284" y="1595"/>
                    <a:pt x="2259" y="1623"/>
                  </a:cubicBezTo>
                  <a:cubicBezTo>
                    <a:pt x="2260" y="1601"/>
                    <a:pt x="2245" y="1601"/>
                    <a:pt x="2232" y="1591"/>
                  </a:cubicBezTo>
                  <a:cubicBezTo>
                    <a:pt x="2221" y="1582"/>
                    <a:pt x="2218" y="1574"/>
                    <a:pt x="2211" y="1573"/>
                  </a:cubicBezTo>
                  <a:cubicBezTo>
                    <a:pt x="2183" y="1566"/>
                    <a:pt x="2170" y="1585"/>
                    <a:pt x="2148" y="1593"/>
                  </a:cubicBezTo>
                  <a:cubicBezTo>
                    <a:pt x="2146" y="1590"/>
                    <a:pt x="2145" y="1576"/>
                    <a:pt x="2139" y="1570"/>
                  </a:cubicBezTo>
                  <a:cubicBezTo>
                    <a:pt x="2175" y="1488"/>
                    <a:pt x="2201" y="1389"/>
                    <a:pt x="2234" y="1308"/>
                  </a:cubicBezTo>
                  <a:cubicBezTo>
                    <a:pt x="2244" y="1310"/>
                    <a:pt x="2252" y="1317"/>
                    <a:pt x="2265" y="1317"/>
                  </a:cubicBezTo>
                  <a:cubicBezTo>
                    <a:pt x="2274" y="1311"/>
                    <a:pt x="2292" y="1306"/>
                    <a:pt x="2302" y="1296"/>
                  </a:cubicBezTo>
                  <a:cubicBezTo>
                    <a:pt x="2321" y="1276"/>
                    <a:pt x="2354" y="1191"/>
                    <a:pt x="2352" y="1163"/>
                  </a:cubicBezTo>
                  <a:cubicBezTo>
                    <a:pt x="2350" y="1132"/>
                    <a:pt x="2328" y="1113"/>
                    <a:pt x="2312" y="1092"/>
                  </a:cubicBezTo>
                  <a:cubicBezTo>
                    <a:pt x="2322" y="1067"/>
                    <a:pt x="2326" y="1035"/>
                    <a:pt x="2332" y="1006"/>
                  </a:cubicBezTo>
                  <a:cubicBezTo>
                    <a:pt x="2332" y="999"/>
                    <a:pt x="2324" y="1000"/>
                    <a:pt x="2321" y="997"/>
                  </a:cubicBezTo>
                  <a:cubicBezTo>
                    <a:pt x="2328" y="966"/>
                    <a:pt x="2323" y="932"/>
                    <a:pt x="2313" y="899"/>
                  </a:cubicBezTo>
                  <a:cubicBezTo>
                    <a:pt x="2281" y="788"/>
                    <a:pt x="2166" y="684"/>
                    <a:pt x="2078" y="642"/>
                  </a:cubicBezTo>
                  <a:cubicBezTo>
                    <a:pt x="2066" y="636"/>
                    <a:pt x="2040" y="625"/>
                    <a:pt x="2029" y="623"/>
                  </a:cubicBezTo>
                  <a:cubicBezTo>
                    <a:pt x="2011" y="620"/>
                    <a:pt x="1972" y="629"/>
                    <a:pt x="1952" y="636"/>
                  </a:cubicBezTo>
                  <a:cubicBezTo>
                    <a:pt x="1917" y="648"/>
                    <a:pt x="1875" y="671"/>
                    <a:pt x="1839" y="695"/>
                  </a:cubicBezTo>
                  <a:cubicBezTo>
                    <a:pt x="1796" y="724"/>
                    <a:pt x="1754" y="766"/>
                    <a:pt x="1730" y="807"/>
                  </a:cubicBezTo>
                  <a:cubicBezTo>
                    <a:pt x="1689" y="874"/>
                    <a:pt x="1687" y="955"/>
                    <a:pt x="1672" y="1030"/>
                  </a:cubicBezTo>
                  <a:cubicBezTo>
                    <a:pt x="1643" y="1032"/>
                    <a:pt x="1631" y="1060"/>
                    <a:pt x="1625" y="1086"/>
                  </a:cubicBezTo>
                  <a:cubicBezTo>
                    <a:pt x="1614" y="1139"/>
                    <a:pt x="1616" y="1202"/>
                    <a:pt x="1633" y="1239"/>
                  </a:cubicBezTo>
                  <a:cubicBezTo>
                    <a:pt x="1642" y="1243"/>
                    <a:pt x="1651" y="1248"/>
                    <a:pt x="1659" y="1254"/>
                  </a:cubicBezTo>
                  <a:cubicBezTo>
                    <a:pt x="1651" y="1300"/>
                    <a:pt x="1664" y="1361"/>
                    <a:pt x="1656" y="1418"/>
                  </a:cubicBezTo>
                  <a:cubicBezTo>
                    <a:pt x="1655" y="1428"/>
                    <a:pt x="1648" y="1435"/>
                    <a:pt x="1647" y="1445"/>
                  </a:cubicBezTo>
                  <a:cubicBezTo>
                    <a:pt x="1639" y="1492"/>
                    <a:pt x="1648" y="1539"/>
                    <a:pt x="1604" y="1559"/>
                  </a:cubicBezTo>
                  <a:cubicBezTo>
                    <a:pt x="1561" y="1552"/>
                    <a:pt x="1537" y="1606"/>
                    <a:pt x="1519" y="1639"/>
                  </a:cubicBezTo>
                  <a:cubicBezTo>
                    <a:pt x="1509" y="1614"/>
                    <a:pt x="1480" y="1597"/>
                    <a:pt x="1446" y="1606"/>
                  </a:cubicBezTo>
                  <a:cubicBezTo>
                    <a:pt x="1436" y="1582"/>
                    <a:pt x="1406" y="1577"/>
                    <a:pt x="1389" y="1561"/>
                  </a:cubicBezTo>
                  <a:cubicBezTo>
                    <a:pt x="1379" y="1561"/>
                    <a:pt x="1368" y="1568"/>
                    <a:pt x="1361" y="1577"/>
                  </a:cubicBezTo>
                  <a:cubicBezTo>
                    <a:pt x="1246" y="1547"/>
                    <a:pt x="1090" y="1524"/>
                    <a:pt x="946" y="1555"/>
                  </a:cubicBezTo>
                  <a:cubicBezTo>
                    <a:pt x="839" y="1463"/>
                    <a:pt x="699" y="1435"/>
                    <a:pt x="551" y="1420"/>
                  </a:cubicBezTo>
                  <a:cubicBezTo>
                    <a:pt x="520" y="1417"/>
                    <a:pt x="494" y="1408"/>
                    <a:pt x="473" y="1387"/>
                  </a:cubicBezTo>
                  <a:cubicBezTo>
                    <a:pt x="478" y="1346"/>
                    <a:pt x="494" y="1301"/>
                    <a:pt x="500" y="1255"/>
                  </a:cubicBezTo>
                  <a:cubicBezTo>
                    <a:pt x="505" y="1210"/>
                    <a:pt x="502" y="1158"/>
                    <a:pt x="505" y="1111"/>
                  </a:cubicBezTo>
                  <a:cubicBezTo>
                    <a:pt x="510" y="1021"/>
                    <a:pt x="519" y="939"/>
                    <a:pt x="549" y="866"/>
                  </a:cubicBezTo>
                  <a:cubicBezTo>
                    <a:pt x="572" y="809"/>
                    <a:pt x="591" y="759"/>
                    <a:pt x="605" y="691"/>
                  </a:cubicBezTo>
                  <a:cubicBezTo>
                    <a:pt x="611" y="665"/>
                    <a:pt x="620" y="645"/>
                    <a:pt x="629" y="621"/>
                  </a:cubicBezTo>
                  <a:cubicBezTo>
                    <a:pt x="648" y="567"/>
                    <a:pt x="672" y="508"/>
                    <a:pt x="700" y="465"/>
                  </a:cubicBezTo>
                  <a:cubicBezTo>
                    <a:pt x="729" y="420"/>
                    <a:pt x="757" y="379"/>
                    <a:pt x="757" y="311"/>
                  </a:cubicBezTo>
                  <a:cubicBezTo>
                    <a:pt x="760" y="314"/>
                    <a:pt x="763" y="315"/>
                    <a:pt x="765" y="315"/>
                  </a:cubicBezTo>
                  <a:cubicBezTo>
                    <a:pt x="767" y="310"/>
                    <a:pt x="769" y="307"/>
                    <a:pt x="772" y="304"/>
                  </a:cubicBezTo>
                  <a:cubicBezTo>
                    <a:pt x="771" y="304"/>
                    <a:pt x="771" y="304"/>
                    <a:pt x="770" y="303"/>
                  </a:cubicBezTo>
                  <a:cubicBezTo>
                    <a:pt x="794" y="241"/>
                    <a:pt x="855" y="151"/>
                    <a:pt x="807" y="75"/>
                  </a:cubicBezTo>
                  <a:cubicBezTo>
                    <a:pt x="787" y="74"/>
                    <a:pt x="778" y="52"/>
                    <a:pt x="755" y="64"/>
                  </a:cubicBezTo>
                  <a:cubicBezTo>
                    <a:pt x="734" y="29"/>
                    <a:pt x="670" y="52"/>
                    <a:pt x="639" y="50"/>
                  </a:cubicBezTo>
                  <a:cubicBezTo>
                    <a:pt x="611" y="10"/>
                    <a:pt x="546" y="0"/>
                    <a:pt x="509" y="39"/>
                  </a:cubicBezTo>
                  <a:cubicBezTo>
                    <a:pt x="506" y="39"/>
                    <a:pt x="504" y="37"/>
                    <a:pt x="501" y="37"/>
                  </a:cubicBezTo>
                  <a:cubicBezTo>
                    <a:pt x="495" y="35"/>
                    <a:pt x="490" y="34"/>
                    <a:pt x="482" y="35"/>
                  </a:cubicBezTo>
                  <a:cubicBezTo>
                    <a:pt x="419" y="98"/>
                    <a:pt x="475" y="211"/>
                    <a:pt x="451" y="293"/>
                  </a:cubicBezTo>
                  <a:cubicBezTo>
                    <a:pt x="461" y="327"/>
                    <a:pt x="460" y="368"/>
                    <a:pt x="452" y="403"/>
                  </a:cubicBezTo>
                  <a:cubicBezTo>
                    <a:pt x="458" y="408"/>
                    <a:pt x="463" y="414"/>
                    <a:pt x="465" y="423"/>
                  </a:cubicBezTo>
                  <a:cubicBezTo>
                    <a:pt x="433" y="541"/>
                    <a:pt x="384" y="659"/>
                    <a:pt x="322" y="757"/>
                  </a:cubicBezTo>
                  <a:cubicBezTo>
                    <a:pt x="276" y="874"/>
                    <a:pt x="204" y="969"/>
                    <a:pt x="147" y="1076"/>
                  </a:cubicBezTo>
                  <a:cubicBezTo>
                    <a:pt x="137" y="1139"/>
                    <a:pt x="107" y="1182"/>
                    <a:pt x="93" y="1239"/>
                  </a:cubicBezTo>
                  <a:cubicBezTo>
                    <a:pt x="87" y="1264"/>
                    <a:pt x="87" y="1296"/>
                    <a:pt x="78" y="1325"/>
                  </a:cubicBezTo>
                  <a:cubicBezTo>
                    <a:pt x="69" y="1351"/>
                    <a:pt x="53" y="1379"/>
                    <a:pt x="42" y="1409"/>
                  </a:cubicBezTo>
                  <a:cubicBezTo>
                    <a:pt x="30" y="1443"/>
                    <a:pt x="12" y="1492"/>
                    <a:pt x="7" y="1523"/>
                  </a:cubicBezTo>
                  <a:cubicBezTo>
                    <a:pt x="0" y="1560"/>
                    <a:pt x="24" y="1587"/>
                    <a:pt x="35" y="1617"/>
                  </a:cubicBezTo>
                  <a:cubicBezTo>
                    <a:pt x="50" y="1655"/>
                    <a:pt x="88" y="1669"/>
                    <a:pt x="125" y="1694"/>
                  </a:cubicBezTo>
                  <a:cubicBezTo>
                    <a:pt x="156" y="1714"/>
                    <a:pt x="184" y="1736"/>
                    <a:pt x="210" y="1752"/>
                  </a:cubicBezTo>
                  <a:cubicBezTo>
                    <a:pt x="272" y="1792"/>
                    <a:pt x="336" y="1823"/>
                    <a:pt x="395" y="1852"/>
                  </a:cubicBezTo>
                  <a:cubicBezTo>
                    <a:pt x="460" y="1882"/>
                    <a:pt x="529" y="1907"/>
                    <a:pt x="593" y="1938"/>
                  </a:cubicBezTo>
                  <a:cubicBezTo>
                    <a:pt x="626" y="1954"/>
                    <a:pt x="656" y="1973"/>
                    <a:pt x="687" y="1986"/>
                  </a:cubicBezTo>
                  <a:cubicBezTo>
                    <a:pt x="766" y="2019"/>
                    <a:pt x="865" y="2024"/>
                    <a:pt x="944" y="2050"/>
                  </a:cubicBezTo>
                  <a:cubicBezTo>
                    <a:pt x="970" y="2090"/>
                    <a:pt x="1009" y="2117"/>
                    <a:pt x="1042" y="2150"/>
                  </a:cubicBezTo>
                  <a:cubicBezTo>
                    <a:pt x="1036" y="2221"/>
                    <a:pt x="1076" y="2270"/>
                    <a:pt x="1097" y="2328"/>
                  </a:cubicBezTo>
                  <a:cubicBezTo>
                    <a:pt x="1098" y="2332"/>
                    <a:pt x="1094" y="2337"/>
                    <a:pt x="1095" y="2341"/>
                  </a:cubicBezTo>
                  <a:cubicBezTo>
                    <a:pt x="1096" y="2345"/>
                    <a:pt x="1102" y="2345"/>
                    <a:pt x="1103" y="2348"/>
                  </a:cubicBezTo>
                  <a:cubicBezTo>
                    <a:pt x="1119" y="2408"/>
                    <a:pt x="1112" y="2461"/>
                    <a:pt x="1111" y="2533"/>
                  </a:cubicBezTo>
                  <a:cubicBezTo>
                    <a:pt x="1111" y="2557"/>
                    <a:pt x="1117" y="2585"/>
                    <a:pt x="1118" y="2612"/>
                  </a:cubicBezTo>
                  <a:cubicBezTo>
                    <a:pt x="1122" y="2737"/>
                    <a:pt x="1145" y="2879"/>
                    <a:pt x="1131" y="3005"/>
                  </a:cubicBezTo>
                  <a:cubicBezTo>
                    <a:pt x="1149" y="3155"/>
                    <a:pt x="1129" y="3309"/>
                    <a:pt x="1110" y="3477"/>
                  </a:cubicBezTo>
                  <a:cubicBezTo>
                    <a:pt x="1101" y="3563"/>
                    <a:pt x="1102" y="3654"/>
                    <a:pt x="1087" y="3734"/>
                  </a:cubicBezTo>
                  <a:cubicBezTo>
                    <a:pt x="1080" y="3773"/>
                    <a:pt x="1060" y="3820"/>
                    <a:pt x="1083" y="3842"/>
                  </a:cubicBezTo>
                  <a:cubicBezTo>
                    <a:pt x="1086" y="3845"/>
                    <a:pt x="1114" y="3857"/>
                    <a:pt x="1125" y="3859"/>
                  </a:cubicBezTo>
                  <a:cubicBezTo>
                    <a:pt x="1138" y="3862"/>
                    <a:pt x="1154" y="3852"/>
                    <a:pt x="1163" y="3860"/>
                  </a:cubicBezTo>
                  <a:cubicBezTo>
                    <a:pt x="1155" y="3901"/>
                    <a:pt x="1148" y="3938"/>
                    <a:pt x="1136" y="3979"/>
                  </a:cubicBezTo>
                  <a:cubicBezTo>
                    <a:pt x="1125" y="4021"/>
                    <a:pt x="1121" y="4061"/>
                    <a:pt x="1115" y="4106"/>
                  </a:cubicBezTo>
                  <a:cubicBezTo>
                    <a:pt x="1103" y="4195"/>
                    <a:pt x="1087" y="4284"/>
                    <a:pt x="1087" y="4375"/>
                  </a:cubicBezTo>
                  <a:cubicBezTo>
                    <a:pt x="1087" y="4427"/>
                    <a:pt x="1095" y="4480"/>
                    <a:pt x="1095" y="4534"/>
                  </a:cubicBezTo>
                  <a:cubicBezTo>
                    <a:pt x="1094" y="4603"/>
                    <a:pt x="1093" y="4670"/>
                    <a:pt x="1086" y="4737"/>
                  </a:cubicBezTo>
                  <a:cubicBezTo>
                    <a:pt x="1084" y="4763"/>
                    <a:pt x="1079" y="4788"/>
                    <a:pt x="1075" y="4814"/>
                  </a:cubicBezTo>
                  <a:cubicBezTo>
                    <a:pt x="1067" y="4862"/>
                    <a:pt x="1070" y="4915"/>
                    <a:pt x="1067" y="4969"/>
                  </a:cubicBezTo>
                  <a:cubicBezTo>
                    <a:pt x="1065" y="5023"/>
                    <a:pt x="1060" y="5078"/>
                    <a:pt x="1060" y="5131"/>
                  </a:cubicBezTo>
                  <a:cubicBezTo>
                    <a:pt x="1058" y="5277"/>
                    <a:pt x="1052" y="5405"/>
                    <a:pt x="1079" y="5522"/>
                  </a:cubicBezTo>
                  <a:cubicBezTo>
                    <a:pt x="1081" y="5527"/>
                    <a:pt x="1082" y="5531"/>
                    <a:pt x="1083" y="5536"/>
                  </a:cubicBezTo>
                  <a:cubicBezTo>
                    <a:pt x="1081" y="5546"/>
                    <a:pt x="1083" y="5548"/>
                    <a:pt x="1081" y="5554"/>
                  </a:cubicBezTo>
                  <a:cubicBezTo>
                    <a:pt x="1105" y="5626"/>
                    <a:pt x="1142" y="5682"/>
                    <a:pt x="1152" y="5762"/>
                  </a:cubicBezTo>
                  <a:cubicBezTo>
                    <a:pt x="1133" y="5826"/>
                    <a:pt x="1149" y="5891"/>
                    <a:pt x="1171" y="5950"/>
                  </a:cubicBezTo>
                  <a:cubicBezTo>
                    <a:pt x="1162" y="5983"/>
                    <a:pt x="1192" y="6015"/>
                    <a:pt x="1205" y="6049"/>
                  </a:cubicBezTo>
                  <a:cubicBezTo>
                    <a:pt x="1222" y="6096"/>
                    <a:pt x="1229" y="6162"/>
                    <a:pt x="1228" y="6220"/>
                  </a:cubicBezTo>
                  <a:cubicBezTo>
                    <a:pt x="1227" y="6267"/>
                    <a:pt x="1221" y="6311"/>
                    <a:pt x="1224" y="6357"/>
                  </a:cubicBezTo>
                  <a:cubicBezTo>
                    <a:pt x="1231" y="6449"/>
                    <a:pt x="1279" y="6522"/>
                    <a:pt x="1300" y="6606"/>
                  </a:cubicBezTo>
                  <a:cubicBezTo>
                    <a:pt x="1289" y="6619"/>
                    <a:pt x="1294" y="6633"/>
                    <a:pt x="1295" y="6645"/>
                  </a:cubicBezTo>
                  <a:cubicBezTo>
                    <a:pt x="1291" y="6655"/>
                    <a:pt x="1281" y="6659"/>
                    <a:pt x="1279" y="6671"/>
                  </a:cubicBezTo>
                  <a:cubicBezTo>
                    <a:pt x="1291" y="6700"/>
                    <a:pt x="1294" y="6739"/>
                    <a:pt x="1310" y="6765"/>
                  </a:cubicBezTo>
                  <a:cubicBezTo>
                    <a:pt x="1286" y="6785"/>
                    <a:pt x="1278" y="6813"/>
                    <a:pt x="1272" y="6843"/>
                  </a:cubicBezTo>
                  <a:cubicBezTo>
                    <a:pt x="1267" y="6865"/>
                    <a:pt x="1263" y="6889"/>
                    <a:pt x="1253" y="6908"/>
                  </a:cubicBezTo>
                  <a:cubicBezTo>
                    <a:pt x="1246" y="6922"/>
                    <a:pt x="1233" y="6933"/>
                    <a:pt x="1225" y="6945"/>
                  </a:cubicBezTo>
                  <a:cubicBezTo>
                    <a:pt x="1182" y="7018"/>
                    <a:pt x="1181" y="7111"/>
                    <a:pt x="1125" y="7177"/>
                  </a:cubicBezTo>
                  <a:cubicBezTo>
                    <a:pt x="1102" y="7251"/>
                    <a:pt x="1048" y="7326"/>
                    <a:pt x="1063" y="7408"/>
                  </a:cubicBezTo>
                  <a:cubicBezTo>
                    <a:pt x="1068" y="7438"/>
                    <a:pt x="1091" y="7465"/>
                    <a:pt x="1111" y="7476"/>
                  </a:cubicBezTo>
                  <a:cubicBezTo>
                    <a:pt x="1169" y="7505"/>
                    <a:pt x="1258" y="7502"/>
                    <a:pt x="1328" y="7502"/>
                  </a:cubicBezTo>
                  <a:cubicBezTo>
                    <a:pt x="1400" y="7465"/>
                    <a:pt x="1464" y="7434"/>
                    <a:pt x="1498" y="7363"/>
                  </a:cubicBezTo>
                  <a:cubicBezTo>
                    <a:pt x="1515" y="7329"/>
                    <a:pt x="1523" y="7289"/>
                    <a:pt x="1541" y="7254"/>
                  </a:cubicBezTo>
                  <a:cubicBezTo>
                    <a:pt x="1563" y="7213"/>
                    <a:pt x="1613" y="7185"/>
                    <a:pt x="1646" y="7153"/>
                  </a:cubicBezTo>
                  <a:cubicBezTo>
                    <a:pt x="1674" y="7126"/>
                    <a:pt x="1691" y="7092"/>
                    <a:pt x="1728" y="7066"/>
                  </a:cubicBezTo>
                  <a:cubicBezTo>
                    <a:pt x="1732" y="7054"/>
                    <a:pt x="1735" y="7040"/>
                    <a:pt x="1743" y="7032"/>
                  </a:cubicBezTo>
                  <a:cubicBezTo>
                    <a:pt x="1737" y="6998"/>
                    <a:pt x="1746" y="6964"/>
                    <a:pt x="1744" y="6932"/>
                  </a:cubicBezTo>
                  <a:cubicBezTo>
                    <a:pt x="1743" y="6905"/>
                    <a:pt x="1740" y="6887"/>
                    <a:pt x="1745" y="6864"/>
                  </a:cubicBezTo>
                  <a:cubicBezTo>
                    <a:pt x="1748" y="6850"/>
                    <a:pt x="1751" y="6837"/>
                    <a:pt x="1755" y="6824"/>
                  </a:cubicBezTo>
                  <a:lnTo>
                    <a:pt x="1736" y="6819"/>
                  </a:lnTo>
                  <a:lnTo>
                    <a:pt x="1755" y="6823"/>
                  </a:lnTo>
                  <a:cubicBezTo>
                    <a:pt x="1773" y="6751"/>
                    <a:pt x="1799" y="6684"/>
                    <a:pt x="1814" y="6616"/>
                  </a:cubicBezTo>
                  <a:cubicBezTo>
                    <a:pt x="1810" y="6612"/>
                    <a:pt x="1807" y="6607"/>
                    <a:pt x="1806" y="6600"/>
                  </a:cubicBezTo>
                  <a:cubicBezTo>
                    <a:pt x="1816" y="6455"/>
                    <a:pt x="1808" y="6293"/>
                    <a:pt x="1797" y="6156"/>
                  </a:cubicBezTo>
                  <a:cubicBezTo>
                    <a:pt x="1791" y="6081"/>
                    <a:pt x="1797" y="6005"/>
                    <a:pt x="1790" y="5933"/>
                  </a:cubicBezTo>
                  <a:cubicBezTo>
                    <a:pt x="1787" y="5899"/>
                    <a:pt x="1777" y="5868"/>
                    <a:pt x="1771" y="5836"/>
                  </a:cubicBezTo>
                  <a:cubicBezTo>
                    <a:pt x="1765" y="5807"/>
                    <a:pt x="1770" y="5779"/>
                    <a:pt x="1768" y="5750"/>
                  </a:cubicBezTo>
                  <a:cubicBezTo>
                    <a:pt x="1766" y="5709"/>
                    <a:pt x="1755" y="5665"/>
                    <a:pt x="1751" y="5623"/>
                  </a:cubicBezTo>
                  <a:cubicBezTo>
                    <a:pt x="1747" y="5578"/>
                    <a:pt x="1746" y="5535"/>
                    <a:pt x="1740" y="5495"/>
                  </a:cubicBezTo>
                  <a:cubicBezTo>
                    <a:pt x="1736" y="5470"/>
                    <a:pt x="1728" y="5443"/>
                    <a:pt x="1727" y="5421"/>
                  </a:cubicBezTo>
                  <a:lnTo>
                    <a:pt x="1726" y="5421"/>
                  </a:lnTo>
                  <a:cubicBezTo>
                    <a:pt x="1726" y="5411"/>
                    <a:pt x="1727" y="5402"/>
                    <a:pt x="1731" y="5395"/>
                  </a:cubicBezTo>
                  <a:cubicBezTo>
                    <a:pt x="1706" y="5256"/>
                    <a:pt x="1747" y="5109"/>
                    <a:pt x="1769" y="4978"/>
                  </a:cubicBezTo>
                  <a:cubicBezTo>
                    <a:pt x="1793" y="4946"/>
                    <a:pt x="1800" y="4890"/>
                    <a:pt x="1799" y="4843"/>
                  </a:cubicBezTo>
                  <a:cubicBezTo>
                    <a:pt x="1825" y="4805"/>
                    <a:pt x="1803" y="4756"/>
                    <a:pt x="1820" y="4716"/>
                  </a:cubicBezTo>
                  <a:cubicBezTo>
                    <a:pt x="1834" y="4684"/>
                    <a:pt x="1861" y="4663"/>
                    <a:pt x="1871" y="4630"/>
                  </a:cubicBezTo>
                  <a:cubicBezTo>
                    <a:pt x="1881" y="4599"/>
                    <a:pt x="1877" y="4574"/>
                    <a:pt x="1902" y="4560"/>
                  </a:cubicBezTo>
                  <a:cubicBezTo>
                    <a:pt x="1934" y="4624"/>
                    <a:pt x="1965" y="4683"/>
                    <a:pt x="1994" y="4749"/>
                  </a:cubicBezTo>
                  <a:cubicBezTo>
                    <a:pt x="2004" y="4772"/>
                    <a:pt x="2009" y="4797"/>
                    <a:pt x="2019" y="4823"/>
                  </a:cubicBezTo>
                  <a:cubicBezTo>
                    <a:pt x="2030" y="4851"/>
                    <a:pt x="2051" y="4876"/>
                    <a:pt x="2063" y="4906"/>
                  </a:cubicBezTo>
                  <a:cubicBezTo>
                    <a:pt x="2074" y="4935"/>
                    <a:pt x="2085" y="4968"/>
                    <a:pt x="2091" y="5000"/>
                  </a:cubicBezTo>
                  <a:cubicBezTo>
                    <a:pt x="2094" y="5012"/>
                    <a:pt x="2090" y="5024"/>
                    <a:pt x="2092" y="5036"/>
                  </a:cubicBezTo>
                  <a:cubicBezTo>
                    <a:pt x="2097" y="5063"/>
                    <a:pt x="2108" y="5090"/>
                    <a:pt x="2113" y="5118"/>
                  </a:cubicBezTo>
                  <a:cubicBezTo>
                    <a:pt x="2132" y="5231"/>
                    <a:pt x="2164" y="5358"/>
                    <a:pt x="2170" y="5458"/>
                  </a:cubicBezTo>
                  <a:cubicBezTo>
                    <a:pt x="2180" y="5524"/>
                    <a:pt x="2215" y="5602"/>
                    <a:pt x="2208" y="5665"/>
                  </a:cubicBezTo>
                  <a:cubicBezTo>
                    <a:pt x="2206" y="5679"/>
                    <a:pt x="2197" y="5690"/>
                    <a:pt x="2193" y="5704"/>
                  </a:cubicBezTo>
                  <a:cubicBezTo>
                    <a:pt x="2186" y="5733"/>
                    <a:pt x="2187" y="5766"/>
                    <a:pt x="2179" y="5797"/>
                  </a:cubicBezTo>
                  <a:cubicBezTo>
                    <a:pt x="2168" y="5837"/>
                    <a:pt x="2155" y="5879"/>
                    <a:pt x="2148" y="5911"/>
                  </a:cubicBezTo>
                  <a:cubicBezTo>
                    <a:pt x="2139" y="5960"/>
                    <a:pt x="2136" y="6016"/>
                    <a:pt x="2135" y="6066"/>
                  </a:cubicBezTo>
                  <a:cubicBezTo>
                    <a:pt x="2135" y="6117"/>
                    <a:pt x="2133" y="6171"/>
                    <a:pt x="2141" y="6217"/>
                  </a:cubicBezTo>
                  <a:cubicBezTo>
                    <a:pt x="2153" y="6295"/>
                    <a:pt x="2169" y="6372"/>
                    <a:pt x="2194" y="6449"/>
                  </a:cubicBezTo>
                  <a:cubicBezTo>
                    <a:pt x="2205" y="6481"/>
                    <a:pt x="2211" y="6506"/>
                    <a:pt x="2210" y="6541"/>
                  </a:cubicBezTo>
                  <a:cubicBezTo>
                    <a:pt x="2193" y="6570"/>
                    <a:pt x="2174" y="6594"/>
                    <a:pt x="2166" y="6623"/>
                  </a:cubicBezTo>
                  <a:cubicBezTo>
                    <a:pt x="2143" y="6706"/>
                    <a:pt x="2199" y="6800"/>
                    <a:pt x="2213" y="6883"/>
                  </a:cubicBezTo>
                  <a:cubicBezTo>
                    <a:pt x="2225" y="6891"/>
                    <a:pt x="2241" y="6885"/>
                    <a:pt x="2252" y="6892"/>
                  </a:cubicBezTo>
                  <a:cubicBezTo>
                    <a:pt x="2254" y="6931"/>
                    <a:pt x="2255" y="6967"/>
                    <a:pt x="2258" y="7002"/>
                  </a:cubicBezTo>
                  <a:cubicBezTo>
                    <a:pt x="2285" y="7039"/>
                    <a:pt x="2323" y="7060"/>
                    <a:pt x="2363" y="7094"/>
                  </a:cubicBezTo>
                  <a:cubicBezTo>
                    <a:pt x="2379" y="7106"/>
                    <a:pt x="2395" y="7120"/>
                    <a:pt x="2411" y="7134"/>
                  </a:cubicBezTo>
                  <a:cubicBezTo>
                    <a:pt x="2427" y="7148"/>
                    <a:pt x="2447" y="7159"/>
                    <a:pt x="2461" y="7173"/>
                  </a:cubicBezTo>
                  <a:cubicBezTo>
                    <a:pt x="2506" y="7218"/>
                    <a:pt x="2518" y="7291"/>
                    <a:pt x="2556" y="7340"/>
                  </a:cubicBezTo>
                  <a:cubicBezTo>
                    <a:pt x="2596" y="7392"/>
                    <a:pt x="2652" y="7411"/>
                    <a:pt x="2711" y="7433"/>
                  </a:cubicBezTo>
                  <a:cubicBezTo>
                    <a:pt x="2748" y="7434"/>
                    <a:pt x="2786" y="7429"/>
                    <a:pt x="2829" y="7432"/>
                  </a:cubicBezTo>
                  <a:cubicBezTo>
                    <a:pt x="2866" y="7414"/>
                    <a:pt x="2907" y="7414"/>
                    <a:pt x="2941" y="7392"/>
                  </a:cubicBezTo>
                  <a:cubicBezTo>
                    <a:pt x="2952" y="7367"/>
                    <a:pt x="2977" y="7357"/>
                    <a:pt x="2990" y="7334"/>
                  </a:cubicBezTo>
                  <a:cubicBezTo>
                    <a:pt x="2985" y="7321"/>
                    <a:pt x="2982" y="7300"/>
                    <a:pt x="2986" y="7285"/>
                  </a:cubicBezTo>
                  <a:cubicBezTo>
                    <a:pt x="2965" y="7244"/>
                    <a:pt x="2965" y="7194"/>
                    <a:pt x="2946" y="7158"/>
                  </a:cubicBezTo>
                  <a:cubicBezTo>
                    <a:pt x="2940" y="7145"/>
                    <a:pt x="2926" y="7132"/>
                    <a:pt x="2917" y="7120"/>
                  </a:cubicBezTo>
                  <a:cubicBezTo>
                    <a:pt x="2887" y="7077"/>
                    <a:pt x="2860" y="7039"/>
                    <a:pt x="2836" y="6996"/>
                  </a:cubicBezTo>
                  <a:cubicBezTo>
                    <a:pt x="2803" y="6938"/>
                    <a:pt x="2765" y="6885"/>
                    <a:pt x="2748" y="6812"/>
                  </a:cubicBezTo>
                  <a:cubicBezTo>
                    <a:pt x="2736" y="6794"/>
                    <a:pt x="2710" y="6763"/>
                    <a:pt x="2710" y="6738"/>
                  </a:cubicBezTo>
                  <a:cubicBezTo>
                    <a:pt x="2710" y="6715"/>
                    <a:pt x="2736" y="6696"/>
                    <a:pt x="2723" y="6669"/>
                  </a:cubicBezTo>
                  <a:cubicBezTo>
                    <a:pt x="2760" y="6574"/>
                    <a:pt x="2783" y="6486"/>
                    <a:pt x="2781" y="6384"/>
                  </a:cubicBezTo>
                  <a:cubicBezTo>
                    <a:pt x="2780" y="6353"/>
                    <a:pt x="2767" y="6325"/>
                    <a:pt x="2760" y="6293"/>
                  </a:cubicBezTo>
                  <a:cubicBezTo>
                    <a:pt x="2733" y="6177"/>
                    <a:pt x="2724" y="6042"/>
                    <a:pt x="2727" y="5910"/>
                  </a:cubicBezTo>
                  <a:cubicBezTo>
                    <a:pt x="2728" y="5873"/>
                    <a:pt x="2727" y="5835"/>
                    <a:pt x="2729" y="5800"/>
                  </a:cubicBezTo>
                  <a:cubicBezTo>
                    <a:pt x="2732" y="5744"/>
                    <a:pt x="2744" y="5688"/>
                    <a:pt x="2743" y="5635"/>
                  </a:cubicBezTo>
                  <a:cubicBezTo>
                    <a:pt x="2743" y="5588"/>
                    <a:pt x="2753" y="5541"/>
                    <a:pt x="2755" y="5493"/>
                  </a:cubicBezTo>
                  <a:cubicBezTo>
                    <a:pt x="2757" y="5432"/>
                    <a:pt x="2750" y="5370"/>
                    <a:pt x="2751" y="5308"/>
                  </a:cubicBezTo>
                  <a:cubicBezTo>
                    <a:pt x="2752" y="5241"/>
                    <a:pt x="2763" y="5174"/>
                    <a:pt x="2761" y="5111"/>
                  </a:cubicBezTo>
                  <a:cubicBezTo>
                    <a:pt x="2760" y="5080"/>
                    <a:pt x="2754" y="5051"/>
                    <a:pt x="2753" y="5021"/>
                  </a:cubicBezTo>
                  <a:cubicBezTo>
                    <a:pt x="2752" y="5001"/>
                    <a:pt x="2756" y="4981"/>
                    <a:pt x="2755" y="4961"/>
                  </a:cubicBezTo>
                  <a:cubicBezTo>
                    <a:pt x="2753" y="4913"/>
                    <a:pt x="2736" y="4863"/>
                    <a:pt x="2728" y="4811"/>
                  </a:cubicBezTo>
                  <a:cubicBezTo>
                    <a:pt x="2705" y="4669"/>
                    <a:pt x="2697" y="4540"/>
                    <a:pt x="2682" y="4427"/>
                  </a:cubicBezTo>
                  <a:cubicBezTo>
                    <a:pt x="2678" y="4400"/>
                    <a:pt x="2667" y="4375"/>
                    <a:pt x="2662" y="4350"/>
                  </a:cubicBezTo>
                  <a:cubicBezTo>
                    <a:pt x="2656" y="4318"/>
                    <a:pt x="2659" y="4285"/>
                    <a:pt x="2654" y="4255"/>
                  </a:cubicBezTo>
                  <a:cubicBezTo>
                    <a:pt x="2643" y="4189"/>
                    <a:pt x="2625" y="4124"/>
                    <a:pt x="2616" y="4066"/>
                  </a:cubicBezTo>
                  <a:cubicBezTo>
                    <a:pt x="2612" y="4032"/>
                    <a:pt x="2613" y="3998"/>
                    <a:pt x="2606" y="3966"/>
                  </a:cubicBezTo>
                  <a:cubicBezTo>
                    <a:pt x="2592" y="3905"/>
                    <a:pt x="2557" y="3853"/>
                    <a:pt x="2531" y="3799"/>
                  </a:cubicBezTo>
                  <a:cubicBezTo>
                    <a:pt x="2540" y="3786"/>
                    <a:pt x="2556" y="3779"/>
                    <a:pt x="2559" y="3764"/>
                  </a:cubicBezTo>
                  <a:cubicBezTo>
                    <a:pt x="2561" y="3750"/>
                    <a:pt x="2547" y="3734"/>
                    <a:pt x="2544" y="3719"/>
                  </a:cubicBezTo>
                  <a:cubicBezTo>
                    <a:pt x="2533" y="3660"/>
                    <a:pt x="2536" y="3586"/>
                    <a:pt x="2529" y="3509"/>
                  </a:cubicBezTo>
                  <a:cubicBezTo>
                    <a:pt x="2523" y="3441"/>
                    <a:pt x="2520" y="3367"/>
                    <a:pt x="2515" y="3298"/>
                  </a:cubicBezTo>
                  <a:cubicBezTo>
                    <a:pt x="2509" y="3203"/>
                    <a:pt x="2520" y="3120"/>
                    <a:pt x="2507" y="3039"/>
                  </a:cubicBezTo>
                  <a:cubicBezTo>
                    <a:pt x="2500" y="2999"/>
                    <a:pt x="2482" y="2963"/>
                    <a:pt x="2493" y="2929"/>
                  </a:cubicBezTo>
                  <a:cubicBezTo>
                    <a:pt x="2487" y="2923"/>
                    <a:pt x="2487" y="2920"/>
                    <a:pt x="2485" y="2911"/>
                  </a:cubicBezTo>
                  <a:cubicBezTo>
                    <a:pt x="2474" y="2850"/>
                    <a:pt x="2489" y="2765"/>
                    <a:pt x="2498" y="2693"/>
                  </a:cubicBezTo>
                  <a:cubicBezTo>
                    <a:pt x="2502" y="2667"/>
                    <a:pt x="2501" y="2640"/>
                    <a:pt x="2506" y="2618"/>
                  </a:cubicBezTo>
                  <a:cubicBezTo>
                    <a:pt x="2512" y="2591"/>
                    <a:pt x="2522" y="2568"/>
                    <a:pt x="2524" y="2540"/>
                  </a:cubicBezTo>
                  <a:cubicBezTo>
                    <a:pt x="2527" y="2512"/>
                    <a:pt x="2528" y="2487"/>
                    <a:pt x="2521" y="2458"/>
                  </a:cubicBezTo>
                  <a:cubicBezTo>
                    <a:pt x="2528" y="2453"/>
                    <a:pt x="2516" y="2461"/>
                    <a:pt x="2516" y="2453"/>
                  </a:cubicBezTo>
                  <a:cubicBezTo>
                    <a:pt x="2544" y="2389"/>
                    <a:pt x="2583" y="2318"/>
                    <a:pt x="2603" y="2252"/>
                  </a:cubicBezTo>
                  <a:cubicBezTo>
                    <a:pt x="2610" y="2226"/>
                    <a:pt x="2611" y="2199"/>
                    <a:pt x="2621" y="2175"/>
                  </a:cubicBezTo>
                  <a:cubicBezTo>
                    <a:pt x="2634" y="2142"/>
                    <a:pt x="2657" y="2115"/>
                    <a:pt x="2672" y="2086"/>
                  </a:cubicBezTo>
                  <a:cubicBezTo>
                    <a:pt x="2692" y="2084"/>
                    <a:pt x="2706" y="2066"/>
                    <a:pt x="2723" y="2061"/>
                  </a:cubicBezTo>
                  <a:cubicBezTo>
                    <a:pt x="2741" y="2055"/>
                    <a:pt x="2760" y="2059"/>
                    <a:pt x="2779" y="2056"/>
                  </a:cubicBezTo>
                  <a:cubicBezTo>
                    <a:pt x="2797" y="2053"/>
                    <a:pt x="2821" y="2043"/>
                    <a:pt x="2843" y="2036"/>
                  </a:cubicBezTo>
                  <a:cubicBezTo>
                    <a:pt x="2905" y="2018"/>
                    <a:pt x="2953" y="1999"/>
                    <a:pt x="2995" y="1973"/>
                  </a:cubicBezTo>
                  <a:cubicBezTo>
                    <a:pt x="3007" y="1965"/>
                    <a:pt x="3020" y="1962"/>
                    <a:pt x="3030" y="1956"/>
                  </a:cubicBezTo>
                  <a:cubicBezTo>
                    <a:pt x="3075" y="1926"/>
                    <a:pt x="3109" y="1878"/>
                    <a:pt x="3150" y="1844"/>
                  </a:cubicBezTo>
                  <a:cubicBezTo>
                    <a:pt x="3190" y="1811"/>
                    <a:pt x="3240" y="1792"/>
                    <a:pt x="3279" y="1760"/>
                  </a:cubicBezTo>
                  <a:cubicBezTo>
                    <a:pt x="3298" y="1744"/>
                    <a:pt x="3316" y="1727"/>
                    <a:pt x="3336" y="1712"/>
                  </a:cubicBezTo>
                  <a:cubicBezTo>
                    <a:pt x="3356" y="1696"/>
                    <a:pt x="3382" y="1683"/>
                    <a:pt x="3399" y="1667"/>
                  </a:cubicBezTo>
                  <a:cubicBezTo>
                    <a:pt x="3418" y="1649"/>
                    <a:pt x="3430" y="1621"/>
                    <a:pt x="3448" y="1600"/>
                  </a:cubicBezTo>
                  <a:cubicBezTo>
                    <a:pt x="3446" y="1583"/>
                    <a:pt x="3453" y="1567"/>
                    <a:pt x="3454" y="1549"/>
                  </a:cubicBezTo>
                  <a:cubicBezTo>
                    <a:pt x="3458" y="1500"/>
                    <a:pt x="3442" y="1461"/>
                    <a:pt x="3434" y="1419"/>
                  </a:cubicBezTo>
                  <a:lnTo>
                    <a:pt x="3435" y="1418"/>
                  </a:lnTo>
                  <a:cubicBezTo>
                    <a:pt x="3422" y="1348"/>
                    <a:pt x="3423" y="1277"/>
                    <a:pt x="3415" y="1201"/>
                  </a:cubicBezTo>
                  <a:cubicBezTo>
                    <a:pt x="3406" y="1104"/>
                    <a:pt x="3382" y="1012"/>
                    <a:pt x="3360" y="923"/>
                  </a:cubicBezTo>
                  <a:cubicBezTo>
                    <a:pt x="3350" y="880"/>
                    <a:pt x="3338" y="840"/>
                    <a:pt x="3323" y="800"/>
                  </a:cubicBezTo>
                  <a:cubicBezTo>
                    <a:pt x="3315" y="779"/>
                    <a:pt x="3307" y="759"/>
                    <a:pt x="3300" y="737"/>
                  </a:cubicBezTo>
                  <a:cubicBezTo>
                    <a:pt x="3277" y="658"/>
                    <a:pt x="3273" y="572"/>
                    <a:pt x="3264" y="499"/>
                  </a:cubicBezTo>
                  <a:cubicBezTo>
                    <a:pt x="3261" y="472"/>
                    <a:pt x="3249" y="446"/>
                    <a:pt x="3246" y="420"/>
                  </a:cubicBezTo>
                  <a:cubicBezTo>
                    <a:pt x="3245" y="411"/>
                    <a:pt x="3248" y="400"/>
                    <a:pt x="3248" y="391"/>
                  </a:cubicBezTo>
                  <a:cubicBezTo>
                    <a:pt x="3246" y="360"/>
                    <a:pt x="3228" y="313"/>
                    <a:pt x="3258" y="296"/>
                  </a:cubicBezTo>
                  <a:cubicBezTo>
                    <a:pt x="3249" y="216"/>
                    <a:pt x="3374" y="53"/>
                    <a:pt x="3226" y="37"/>
                  </a:cubicBezTo>
                  <a:cubicBezTo>
                    <a:pt x="3213" y="20"/>
                    <a:pt x="3193" y="9"/>
                    <a:pt x="3172" y="0"/>
                  </a:cubicBezTo>
                  <a:close/>
                  <a:moveTo>
                    <a:pt x="796" y="92"/>
                  </a:moveTo>
                  <a:cubicBezTo>
                    <a:pt x="796" y="92"/>
                    <a:pt x="797" y="92"/>
                    <a:pt x="797" y="92"/>
                  </a:cubicBezTo>
                  <a:cubicBezTo>
                    <a:pt x="797" y="96"/>
                    <a:pt x="798" y="100"/>
                    <a:pt x="800" y="104"/>
                  </a:cubicBezTo>
                  <a:cubicBezTo>
                    <a:pt x="798" y="100"/>
                    <a:pt x="797" y="96"/>
                    <a:pt x="796" y="92"/>
                  </a:cubicBezTo>
                  <a:close/>
                  <a:moveTo>
                    <a:pt x="805" y="113"/>
                  </a:moveTo>
                  <a:cubicBezTo>
                    <a:pt x="809" y="119"/>
                    <a:pt x="813" y="125"/>
                    <a:pt x="813" y="130"/>
                  </a:cubicBezTo>
                  <a:cubicBezTo>
                    <a:pt x="813" y="125"/>
                    <a:pt x="809" y="119"/>
                    <a:pt x="805" y="113"/>
                  </a:cubicBezTo>
                  <a:close/>
                  <a:moveTo>
                    <a:pt x="736" y="327"/>
                  </a:moveTo>
                  <a:cubicBezTo>
                    <a:pt x="728" y="349"/>
                    <a:pt x="722" y="374"/>
                    <a:pt x="712" y="398"/>
                  </a:cubicBezTo>
                  <a:cubicBezTo>
                    <a:pt x="706" y="413"/>
                    <a:pt x="698" y="427"/>
                    <a:pt x="688" y="439"/>
                  </a:cubicBezTo>
                  <a:cubicBezTo>
                    <a:pt x="698" y="427"/>
                    <a:pt x="706" y="413"/>
                    <a:pt x="712" y="398"/>
                  </a:cubicBezTo>
                  <a:cubicBezTo>
                    <a:pt x="722" y="374"/>
                    <a:pt x="728" y="349"/>
                    <a:pt x="736" y="327"/>
                  </a:cubicBezTo>
                  <a:close/>
                  <a:moveTo>
                    <a:pt x="3107" y="422"/>
                  </a:moveTo>
                  <a:cubicBezTo>
                    <a:pt x="3107" y="422"/>
                    <a:pt x="3107" y="422"/>
                    <a:pt x="3108" y="423"/>
                  </a:cubicBezTo>
                  <a:cubicBezTo>
                    <a:pt x="3107" y="424"/>
                    <a:pt x="3105" y="425"/>
                    <a:pt x="3104" y="426"/>
                  </a:cubicBezTo>
                  <a:cubicBezTo>
                    <a:pt x="3106" y="425"/>
                    <a:pt x="3106" y="424"/>
                    <a:pt x="3107" y="422"/>
                  </a:cubicBezTo>
                  <a:close/>
                  <a:moveTo>
                    <a:pt x="3235" y="494"/>
                  </a:moveTo>
                  <a:cubicBezTo>
                    <a:pt x="3237" y="508"/>
                    <a:pt x="3239" y="521"/>
                    <a:pt x="3240" y="536"/>
                  </a:cubicBezTo>
                  <a:cubicBezTo>
                    <a:pt x="3241" y="545"/>
                    <a:pt x="3241" y="555"/>
                    <a:pt x="3242" y="564"/>
                  </a:cubicBezTo>
                  <a:cubicBezTo>
                    <a:pt x="3241" y="555"/>
                    <a:pt x="3240" y="545"/>
                    <a:pt x="3239" y="536"/>
                  </a:cubicBezTo>
                  <a:cubicBezTo>
                    <a:pt x="3238" y="521"/>
                    <a:pt x="3237" y="508"/>
                    <a:pt x="3235" y="494"/>
                  </a:cubicBezTo>
                  <a:close/>
                  <a:moveTo>
                    <a:pt x="611" y="575"/>
                  </a:moveTo>
                  <a:cubicBezTo>
                    <a:pt x="611" y="583"/>
                    <a:pt x="609" y="589"/>
                    <a:pt x="607" y="596"/>
                  </a:cubicBezTo>
                  <a:cubicBezTo>
                    <a:pt x="609" y="589"/>
                    <a:pt x="611" y="583"/>
                    <a:pt x="611" y="575"/>
                  </a:cubicBezTo>
                  <a:close/>
                  <a:moveTo>
                    <a:pt x="2016" y="643"/>
                  </a:moveTo>
                  <a:cubicBezTo>
                    <a:pt x="2021" y="643"/>
                    <a:pt x="2026" y="643"/>
                    <a:pt x="2030" y="644"/>
                  </a:cubicBezTo>
                  <a:cubicBezTo>
                    <a:pt x="2021" y="643"/>
                    <a:pt x="2012" y="643"/>
                    <a:pt x="2003" y="644"/>
                  </a:cubicBezTo>
                  <a:cubicBezTo>
                    <a:pt x="2008" y="644"/>
                    <a:pt x="2012" y="643"/>
                    <a:pt x="2016" y="643"/>
                  </a:cubicBezTo>
                  <a:close/>
                  <a:moveTo>
                    <a:pt x="1901" y="684"/>
                  </a:moveTo>
                  <a:cubicBezTo>
                    <a:pt x="1880" y="695"/>
                    <a:pt x="1859" y="707"/>
                    <a:pt x="1838" y="720"/>
                  </a:cubicBezTo>
                  <a:cubicBezTo>
                    <a:pt x="1859" y="707"/>
                    <a:pt x="1880" y="695"/>
                    <a:pt x="1901" y="684"/>
                  </a:cubicBezTo>
                  <a:close/>
                  <a:moveTo>
                    <a:pt x="2013" y="847"/>
                  </a:moveTo>
                  <a:cubicBezTo>
                    <a:pt x="2013" y="846"/>
                    <a:pt x="2014" y="847"/>
                    <a:pt x="2014" y="847"/>
                  </a:cubicBezTo>
                  <a:cubicBezTo>
                    <a:pt x="2012" y="849"/>
                    <a:pt x="2010" y="853"/>
                    <a:pt x="2009" y="857"/>
                  </a:cubicBezTo>
                  <a:cubicBezTo>
                    <a:pt x="2010" y="853"/>
                    <a:pt x="2011" y="849"/>
                    <a:pt x="2013" y="847"/>
                  </a:cubicBezTo>
                  <a:close/>
                  <a:moveTo>
                    <a:pt x="1955" y="895"/>
                  </a:moveTo>
                  <a:cubicBezTo>
                    <a:pt x="1953" y="902"/>
                    <a:pt x="1948" y="909"/>
                    <a:pt x="1944" y="916"/>
                  </a:cubicBezTo>
                  <a:cubicBezTo>
                    <a:pt x="1948" y="909"/>
                    <a:pt x="1953" y="902"/>
                    <a:pt x="1955" y="895"/>
                  </a:cubicBezTo>
                  <a:close/>
                  <a:moveTo>
                    <a:pt x="1708" y="932"/>
                  </a:moveTo>
                  <a:cubicBezTo>
                    <a:pt x="1703" y="957"/>
                    <a:pt x="1699" y="984"/>
                    <a:pt x="1694" y="1009"/>
                  </a:cubicBezTo>
                  <a:cubicBezTo>
                    <a:pt x="1691" y="1026"/>
                    <a:pt x="1687" y="1041"/>
                    <a:pt x="1680" y="1055"/>
                  </a:cubicBezTo>
                  <a:cubicBezTo>
                    <a:pt x="1687" y="1041"/>
                    <a:pt x="1691" y="1026"/>
                    <a:pt x="1694" y="1009"/>
                  </a:cubicBezTo>
                  <a:cubicBezTo>
                    <a:pt x="1699" y="984"/>
                    <a:pt x="1703" y="957"/>
                    <a:pt x="1708" y="932"/>
                  </a:cubicBezTo>
                  <a:close/>
                  <a:moveTo>
                    <a:pt x="1971" y="974"/>
                  </a:moveTo>
                  <a:cubicBezTo>
                    <a:pt x="1971" y="976"/>
                    <a:pt x="1971" y="978"/>
                    <a:pt x="1971" y="980"/>
                  </a:cubicBezTo>
                  <a:cubicBezTo>
                    <a:pt x="1972" y="983"/>
                    <a:pt x="1973" y="986"/>
                    <a:pt x="1974" y="990"/>
                  </a:cubicBezTo>
                  <a:cubicBezTo>
                    <a:pt x="1973" y="986"/>
                    <a:pt x="1971" y="983"/>
                    <a:pt x="1970" y="980"/>
                  </a:cubicBezTo>
                  <a:cubicBezTo>
                    <a:pt x="1970" y="978"/>
                    <a:pt x="1971" y="976"/>
                    <a:pt x="1971" y="974"/>
                  </a:cubicBezTo>
                  <a:close/>
                  <a:moveTo>
                    <a:pt x="2019" y="978"/>
                  </a:moveTo>
                  <a:cubicBezTo>
                    <a:pt x="2021" y="982"/>
                    <a:pt x="2024" y="986"/>
                    <a:pt x="2026" y="991"/>
                  </a:cubicBezTo>
                  <a:cubicBezTo>
                    <a:pt x="2027" y="994"/>
                    <a:pt x="2027" y="997"/>
                    <a:pt x="2027" y="1000"/>
                  </a:cubicBezTo>
                  <a:cubicBezTo>
                    <a:pt x="2027" y="997"/>
                    <a:pt x="2026" y="994"/>
                    <a:pt x="2025" y="991"/>
                  </a:cubicBezTo>
                  <a:cubicBezTo>
                    <a:pt x="2023" y="986"/>
                    <a:pt x="2021" y="982"/>
                    <a:pt x="2019" y="978"/>
                  </a:cubicBezTo>
                  <a:close/>
                  <a:moveTo>
                    <a:pt x="1879" y="1005"/>
                  </a:moveTo>
                  <a:cubicBezTo>
                    <a:pt x="1883" y="1006"/>
                    <a:pt x="1888" y="1005"/>
                    <a:pt x="1891" y="1007"/>
                  </a:cubicBezTo>
                  <a:cubicBezTo>
                    <a:pt x="1888" y="1005"/>
                    <a:pt x="1883" y="1006"/>
                    <a:pt x="1879" y="1005"/>
                  </a:cubicBezTo>
                  <a:close/>
                  <a:moveTo>
                    <a:pt x="1841" y="1017"/>
                  </a:moveTo>
                  <a:cubicBezTo>
                    <a:pt x="1844" y="1017"/>
                    <a:pt x="1846" y="1017"/>
                    <a:pt x="1848" y="1018"/>
                  </a:cubicBezTo>
                  <a:cubicBezTo>
                    <a:pt x="1846" y="1018"/>
                    <a:pt x="1844" y="1017"/>
                    <a:pt x="1841" y="1017"/>
                  </a:cubicBezTo>
                  <a:close/>
                  <a:moveTo>
                    <a:pt x="2025" y="1021"/>
                  </a:moveTo>
                  <a:cubicBezTo>
                    <a:pt x="2024" y="1024"/>
                    <a:pt x="2021" y="1028"/>
                    <a:pt x="2019" y="1031"/>
                  </a:cubicBezTo>
                  <a:cubicBezTo>
                    <a:pt x="2021" y="1028"/>
                    <a:pt x="2024" y="1024"/>
                    <a:pt x="2025" y="1021"/>
                  </a:cubicBezTo>
                  <a:close/>
                  <a:moveTo>
                    <a:pt x="2053" y="1036"/>
                  </a:moveTo>
                  <a:cubicBezTo>
                    <a:pt x="2050" y="1049"/>
                    <a:pt x="2056" y="1066"/>
                    <a:pt x="2067" y="1075"/>
                  </a:cubicBezTo>
                  <a:cubicBezTo>
                    <a:pt x="2056" y="1066"/>
                    <a:pt x="2050" y="1049"/>
                    <a:pt x="2053" y="1036"/>
                  </a:cubicBezTo>
                  <a:close/>
                  <a:moveTo>
                    <a:pt x="3315" y="1062"/>
                  </a:moveTo>
                  <a:lnTo>
                    <a:pt x="3316" y="1062"/>
                  </a:lnTo>
                  <a:cubicBezTo>
                    <a:pt x="3328" y="1092"/>
                    <a:pt x="3340" y="1123"/>
                    <a:pt x="3349" y="1156"/>
                  </a:cubicBezTo>
                  <a:cubicBezTo>
                    <a:pt x="3340" y="1123"/>
                    <a:pt x="3328" y="1092"/>
                    <a:pt x="3315" y="1062"/>
                  </a:cubicBezTo>
                  <a:close/>
                  <a:moveTo>
                    <a:pt x="2079" y="1081"/>
                  </a:moveTo>
                  <a:lnTo>
                    <a:pt x="2080" y="1081"/>
                  </a:lnTo>
                  <a:lnTo>
                    <a:pt x="2098" y="1104"/>
                  </a:lnTo>
                  <a:lnTo>
                    <a:pt x="2079" y="1081"/>
                  </a:lnTo>
                  <a:close/>
                  <a:moveTo>
                    <a:pt x="1659" y="1092"/>
                  </a:moveTo>
                  <a:cubicBezTo>
                    <a:pt x="1657" y="1093"/>
                    <a:pt x="1655" y="1094"/>
                    <a:pt x="1654" y="1095"/>
                  </a:cubicBezTo>
                  <a:lnTo>
                    <a:pt x="1654" y="1094"/>
                  </a:lnTo>
                  <a:cubicBezTo>
                    <a:pt x="1655" y="1093"/>
                    <a:pt x="1657" y="1093"/>
                    <a:pt x="1659" y="1092"/>
                  </a:cubicBezTo>
                  <a:close/>
                  <a:moveTo>
                    <a:pt x="1949" y="1099"/>
                  </a:moveTo>
                  <a:cubicBezTo>
                    <a:pt x="1949" y="1099"/>
                    <a:pt x="1950" y="1099"/>
                    <a:pt x="1950" y="1099"/>
                  </a:cubicBezTo>
                  <a:cubicBezTo>
                    <a:pt x="1949" y="1100"/>
                    <a:pt x="1950" y="1101"/>
                    <a:pt x="1950" y="1102"/>
                  </a:cubicBezTo>
                  <a:cubicBezTo>
                    <a:pt x="1950" y="1101"/>
                    <a:pt x="1949" y="1100"/>
                    <a:pt x="1949" y="1099"/>
                  </a:cubicBezTo>
                  <a:close/>
                  <a:moveTo>
                    <a:pt x="1872" y="1103"/>
                  </a:moveTo>
                  <a:cubicBezTo>
                    <a:pt x="1864" y="1105"/>
                    <a:pt x="1855" y="1111"/>
                    <a:pt x="1845" y="1115"/>
                  </a:cubicBezTo>
                  <a:cubicBezTo>
                    <a:pt x="1855" y="1111"/>
                    <a:pt x="1864" y="1105"/>
                    <a:pt x="1872" y="1103"/>
                  </a:cubicBezTo>
                  <a:close/>
                  <a:moveTo>
                    <a:pt x="1952" y="1109"/>
                  </a:moveTo>
                  <a:cubicBezTo>
                    <a:pt x="1955" y="1111"/>
                    <a:pt x="1959" y="1112"/>
                    <a:pt x="1963" y="1113"/>
                  </a:cubicBezTo>
                  <a:cubicBezTo>
                    <a:pt x="1959" y="1112"/>
                    <a:pt x="1955" y="1111"/>
                    <a:pt x="1952" y="1109"/>
                  </a:cubicBezTo>
                  <a:close/>
                  <a:moveTo>
                    <a:pt x="3381" y="1179"/>
                  </a:moveTo>
                  <a:cubicBezTo>
                    <a:pt x="3389" y="1248"/>
                    <a:pt x="3393" y="1314"/>
                    <a:pt x="3403" y="1379"/>
                  </a:cubicBezTo>
                  <a:cubicBezTo>
                    <a:pt x="3406" y="1401"/>
                    <a:pt x="3411" y="1423"/>
                    <a:pt x="3415" y="1445"/>
                  </a:cubicBezTo>
                  <a:lnTo>
                    <a:pt x="3414" y="1445"/>
                  </a:lnTo>
                  <a:cubicBezTo>
                    <a:pt x="3410" y="1423"/>
                    <a:pt x="3406" y="1401"/>
                    <a:pt x="3403" y="1379"/>
                  </a:cubicBezTo>
                  <a:cubicBezTo>
                    <a:pt x="3393" y="1314"/>
                    <a:pt x="3388" y="1248"/>
                    <a:pt x="3381" y="1179"/>
                  </a:cubicBezTo>
                  <a:close/>
                  <a:moveTo>
                    <a:pt x="2277" y="1229"/>
                  </a:moveTo>
                  <a:cubicBezTo>
                    <a:pt x="2276" y="1231"/>
                    <a:pt x="2277" y="1234"/>
                    <a:pt x="2278" y="1237"/>
                  </a:cubicBezTo>
                  <a:lnTo>
                    <a:pt x="2277" y="1237"/>
                  </a:lnTo>
                  <a:cubicBezTo>
                    <a:pt x="2276" y="1234"/>
                    <a:pt x="2276" y="1231"/>
                    <a:pt x="2277" y="1229"/>
                  </a:cubicBezTo>
                  <a:close/>
                  <a:moveTo>
                    <a:pt x="2281" y="1290"/>
                  </a:moveTo>
                  <a:cubicBezTo>
                    <a:pt x="2281" y="1290"/>
                    <a:pt x="2281" y="1291"/>
                    <a:pt x="2281" y="1291"/>
                  </a:cubicBezTo>
                  <a:cubicBezTo>
                    <a:pt x="2279" y="1293"/>
                    <a:pt x="2276" y="1294"/>
                    <a:pt x="2273" y="1296"/>
                  </a:cubicBezTo>
                  <a:cubicBezTo>
                    <a:pt x="2266" y="1298"/>
                    <a:pt x="2257" y="1298"/>
                    <a:pt x="2249" y="1296"/>
                  </a:cubicBezTo>
                  <a:cubicBezTo>
                    <a:pt x="2257" y="1298"/>
                    <a:pt x="2266" y="1298"/>
                    <a:pt x="2273" y="1296"/>
                  </a:cubicBezTo>
                  <a:cubicBezTo>
                    <a:pt x="2276" y="1294"/>
                    <a:pt x="2279" y="1293"/>
                    <a:pt x="2281" y="1290"/>
                  </a:cubicBezTo>
                  <a:close/>
                  <a:moveTo>
                    <a:pt x="2205" y="1317"/>
                  </a:moveTo>
                  <a:cubicBezTo>
                    <a:pt x="2204" y="1319"/>
                    <a:pt x="2202" y="1321"/>
                    <a:pt x="2198" y="1320"/>
                  </a:cubicBezTo>
                  <a:lnTo>
                    <a:pt x="2198" y="1319"/>
                  </a:lnTo>
                  <a:cubicBezTo>
                    <a:pt x="2202" y="1320"/>
                    <a:pt x="2204" y="1319"/>
                    <a:pt x="2205" y="1317"/>
                  </a:cubicBezTo>
                  <a:close/>
                  <a:moveTo>
                    <a:pt x="1726" y="1352"/>
                  </a:moveTo>
                  <a:cubicBezTo>
                    <a:pt x="1731" y="1362"/>
                    <a:pt x="1734" y="1374"/>
                    <a:pt x="1734" y="1384"/>
                  </a:cubicBezTo>
                  <a:cubicBezTo>
                    <a:pt x="1734" y="1374"/>
                    <a:pt x="1731" y="1362"/>
                    <a:pt x="1726" y="1352"/>
                  </a:cubicBezTo>
                  <a:close/>
                  <a:moveTo>
                    <a:pt x="1733" y="1400"/>
                  </a:moveTo>
                  <a:cubicBezTo>
                    <a:pt x="1731" y="1416"/>
                    <a:pt x="1725" y="1433"/>
                    <a:pt x="1719" y="1448"/>
                  </a:cubicBezTo>
                  <a:cubicBezTo>
                    <a:pt x="1725" y="1433"/>
                    <a:pt x="1731" y="1416"/>
                    <a:pt x="1733" y="1400"/>
                  </a:cubicBezTo>
                  <a:close/>
                  <a:moveTo>
                    <a:pt x="1820" y="1422"/>
                  </a:moveTo>
                  <a:cubicBezTo>
                    <a:pt x="1819" y="1432"/>
                    <a:pt x="1819" y="1440"/>
                    <a:pt x="1819" y="1447"/>
                  </a:cubicBezTo>
                  <a:cubicBezTo>
                    <a:pt x="1819" y="1447"/>
                    <a:pt x="1819" y="1447"/>
                    <a:pt x="1818" y="1447"/>
                  </a:cubicBezTo>
                  <a:cubicBezTo>
                    <a:pt x="1818" y="1440"/>
                    <a:pt x="1819" y="1432"/>
                    <a:pt x="1820" y="1422"/>
                  </a:cubicBezTo>
                  <a:close/>
                  <a:moveTo>
                    <a:pt x="2119" y="1597"/>
                  </a:moveTo>
                  <a:cubicBezTo>
                    <a:pt x="2118" y="1601"/>
                    <a:pt x="2119" y="1604"/>
                    <a:pt x="2120" y="1606"/>
                  </a:cubicBezTo>
                  <a:cubicBezTo>
                    <a:pt x="2119" y="1604"/>
                    <a:pt x="2118" y="1601"/>
                    <a:pt x="2119" y="1597"/>
                  </a:cubicBezTo>
                  <a:close/>
                  <a:moveTo>
                    <a:pt x="1426" y="1631"/>
                  </a:moveTo>
                  <a:cubicBezTo>
                    <a:pt x="1431" y="1655"/>
                    <a:pt x="1426" y="1677"/>
                    <a:pt x="1417" y="1698"/>
                  </a:cubicBezTo>
                  <a:cubicBezTo>
                    <a:pt x="1426" y="1677"/>
                    <a:pt x="1431" y="1655"/>
                    <a:pt x="1426" y="1631"/>
                  </a:cubicBezTo>
                  <a:close/>
                  <a:moveTo>
                    <a:pt x="1502" y="1670"/>
                  </a:moveTo>
                  <a:cubicBezTo>
                    <a:pt x="1502" y="1681"/>
                    <a:pt x="1499" y="1693"/>
                    <a:pt x="1495" y="1705"/>
                  </a:cubicBezTo>
                  <a:cubicBezTo>
                    <a:pt x="1499" y="1693"/>
                    <a:pt x="1502" y="1681"/>
                    <a:pt x="1502" y="1670"/>
                  </a:cubicBezTo>
                  <a:close/>
                  <a:moveTo>
                    <a:pt x="2250" y="1677"/>
                  </a:moveTo>
                  <a:cubicBezTo>
                    <a:pt x="2255" y="1695"/>
                    <a:pt x="2256" y="1717"/>
                    <a:pt x="2257" y="1739"/>
                  </a:cubicBezTo>
                  <a:cubicBezTo>
                    <a:pt x="2256" y="1717"/>
                    <a:pt x="2255" y="1695"/>
                    <a:pt x="2250" y="1677"/>
                  </a:cubicBezTo>
                  <a:close/>
                  <a:moveTo>
                    <a:pt x="2235" y="1681"/>
                  </a:moveTo>
                  <a:cubicBezTo>
                    <a:pt x="2233" y="1700"/>
                    <a:pt x="2229" y="1720"/>
                    <a:pt x="2225" y="1741"/>
                  </a:cubicBezTo>
                  <a:cubicBezTo>
                    <a:pt x="2229" y="1720"/>
                    <a:pt x="2233" y="1700"/>
                    <a:pt x="2235" y="1681"/>
                  </a:cubicBezTo>
                  <a:close/>
                  <a:moveTo>
                    <a:pt x="1494" y="1717"/>
                  </a:moveTo>
                  <a:cubicBezTo>
                    <a:pt x="1495" y="1719"/>
                    <a:pt x="1495" y="1721"/>
                    <a:pt x="1495" y="1724"/>
                  </a:cubicBezTo>
                  <a:cubicBezTo>
                    <a:pt x="1494" y="1732"/>
                    <a:pt x="1488" y="1743"/>
                    <a:pt x="1487" y="1751"/>
                  </a:cubicBezTo>
                  <a:cubicBezTo>
                    <a:pt x="1488" y="1743"/>
                    <a:pt x="1494" y="1732"/>
                    <a:pt x="1495" y="1724"/>
                  </a:cubicBezTo>
                  <a:cubicBezTo>
                    <a:pt x="1495" y="1721"/>
                    <a:pt x="1494" y="1720"/>
                    <a:pt x="1493" y="1718"/>
                  </a:cubicBezTo>
                  <a:cubicBezTo>
                    <a:pt x="1493" y="1718"/>
                    <a:pt x="1494" y="1717"/>
                    <a:pt x="1494" y="1717"/>
                  </a:cubicBezTo>
                  <a:close/>
                  <a:moveTo>
                    <a:pt x="2437" y="1805"/>
                  </a:moveTo>
                  <a:cubicBezTo>
                    <a:pt x="2460" y="1836"/>
                    <a:pt x="2486" y="1866"/>
                    <a:pt x="2514" y="1897"/>
                  </a:cubicBezTo>
                  <a:cubicBezTo>
                    <a:pt x="2486" y="1866"/>
                    <a:pt x="2460" y="1836"/>
                    <a:pt x="2437" y="1805"/>
                  </a:cubicBezTo>
                  <a:close/>
                  <a:moveTo>
                    <a:pt x="2546" y="1997"/>
                  </a:moveTo>
                  <a:cubicBezTo>
                    <a:pt x="2557" y="2009"/>
                    <a:pt x="2570" y="2019"/>
                    <a:pt x="2584" y="2029"/>
                  </a:cubicBezTo>
                  <a:cubicBezTo>
                    <a:pt x="2598" y="2038"/>
                    <a:pt x="2613" y="2045"/>
                    <a:pt x="2630" y="2050"/>
                  </a:cubicBezTo>
                  <a:cubicBezTo>
                    <a:pt x="2613" y="2045"/>
                    <a:pt x="2598" y="2038"/>
                    <a:pt x="2584" y="2029"/>
                  </a:cubicBezTo>
                  <a:cubicBezTo>
                    <a:pt x="2570" y="2019"/>
                    <a:pt x="2557" y="2009"/>
                    <a:pt x="2546" y="1997"/>
                  </a:cubicBezTo>
                  <a:close/>
                  <a:moveTo>
                    <a:pt x="1055" y="2009"/>
                  </a:moveTo>
                  <a:cubicBezTo>
                    <a:pt x="1045" y="2011"/>
                    <a:pt x="1033" y="2015"/>
                    <a:pt x="1021" y="2019"/>
                  </a:cubicBezTo>
                  <a:cubicBezTo>
                    <a:pt x="1033" y="2014"/>
                    <a:pt x="1045" y="2010"/>
                    <a:pt x="1055" y="2009"/>
                  </a:cubicBezTo>
                  <a:close/>
                  <a:moveTo>
                    <a:pt x="2801" y="2022"/>
                  </a:moveTo>
                  <a:cubicBezTo>
                    <a:pt x="2790" y="2024"/>
                    <a:pt x="2780" y="2027"/>
                    <a:pt x="2770" y="2029"/>
                  </a:cubicBezTo>
                  <a:cubicBezTo>
                    <a:pt x="2761" y="2030"/>
                    <a:pt x="2752" y="2031"/>
                    <a:pt x="2742" y="2033"/>
                  </a:cubicBezTo>
                  <a:cubicBezTo>
                    <a:pt x="2752" y="2031"/>
                    <a:pt x="2761" y="2029"/>
                    <a:pt x="2770" y="2028"/>
                  </a:cubicBezTo>
                  <a:cubicBezTo>
                    <a:pt x="2780" y="2026"/>
                    <a:pt x="2790" y="2024"/>
                    <a:pt x="2801" y="2022"/>
                  </a:cubicBezTo>
                  <a:close/>
                  <a:moveTo>
                    <a:pt x="2650" y="2071"/>
                  </a:moveTo>
                  <a:lnTo>
                    <a:pt x="2651" y="2071"/>
                  </a:lnTo>
                  <a:cubicBezTo>
                    <a:pt x="2647" y="2079"/>
                    <a:pt x="2642" y="2085"/>
                    <a:pt x="2637" y="2093"/>
                  </a:cubicBezTo>
                  <a:cubicBezTo>
                    <a:pt x="2642" y="2086"/>
                    <a:pt x="2646" y="2078"/>
                    <a:pt x="2650" y="2071"/>
                  </a:cubicBezTo>
                  <a:close/>
                  <a:moveTo>
                    <a:pt x="1102" y="2122"/>
                  </a:moveTo>
                  <a:cubicBezTo>
                    <a:pt x="1102" y="2122"/>
                    <a:pt x="1103" y="2122"/>
                    <a:pt x="1103" y="2122"/>
                  </a:cubicBezTo>
                  <a:cubicBezTo>
                    <a:pt x="1094" y="2130"/>
                    <a:pt x="1086" y="2139"/>
                    <a:pt x="1079" y="2148"/>
                  </a:cubicBezTo>
                  <a:cubicBezTo>
                    <a:pt x="1086" y="2139"/>
                    <a:pt x="1094" y="2130"/>
                    <a:pt x="1102" y="2122"/>
                  </a:cubicBezTo>
                  <a:close/>
                  <a:moveTo>
                    <a:pt x="2587" y="2209"/>
                  </a:moveTo>
                  <a:cubicBezTo>
                    <a:pt x="2586" y="2214"/>
                    <a:pt x="2586" y="2220"/>
                    <a:pt x="2584" y="2225"/>
                  </a:cubicBezTo>
                  <a:cubicBezTo>
                    <a:pt x="2582" y="2235"/>
                    <a:pt x="2578" y="2245"/>
                    <a:pt x="2573" y="2256"/>
                  </a:cubicBezTo>
                  <a:cubicBezTo>
                    <a:pt x="2578" y="2245"/>
                    <a:pt x="2581" y="2235"/>
                    <a:pt x="2584" y="2225"/>
                  </a:cubicBezTo>
                  <a:cubicBezTo>
                    <a:pt x="2585" y="2220"/>
                    <a:pt x="2586" y="2214"/>
                    <a:pt x="2587" y="2209"/>
                  </a:cubicBezTo>
                  <a:close/>
                  <a:moveTo>
                    <a:pt x="2544" y="2318"/>
                  </a:moveTo>
                  <a:cubicBezTo>
                    <a:pt x="2539" y="2328"/>
                    <a:pt x="2535" y="2337"/>
                    <a:pt x="2532" y="2346"/>
                  </a:cubicBezTo>
                  <a:cubicBezTo>
                    <a:pt x="2531" y="2348"/>
                    <a:pt x="2530" y="2350"/>
                    <a:pt x="2530" y="2352"/>
                  </a:cubicBezTo>
                  <a:cubicBezTo>
                    <a:pt x="2530" y="2350"/>
                    <a:pt x="2530" y="2348"/>
                    <a:pt x="2531" y="2346"/>
                  </a:cubicBezTo>
                  <a:cubicBezTo>
                    <a:pt x="2535" y="2337"/>
                    <a:pt x="2539" y="2328"/>
                    <a:pt x="2544" y="2318"/>
                  </a:cubicBezTo>
                  <a:close/>
                  <a:moveTo>
                    <a:pt x="2498" y="2548"/>
                  </a:moveTo>
                  <a:cubicBezTo>
                    <a:pt x="2498" y="2551"/>
                    <a:pt x="2499" y="2554"/>
                    <a:pt x="2500" y="2556"/>
                  </a:cubicBezTo>
                  <a:cubicBezTo>
                    <a:pt x="2495" y="2572"/>
                    <a:pt x="2491" y="2588"/>
                    <a:pt x="2487" y="2605"/>
                  </a:cubicBezTo>
                  <a:cubicBezTo>
                    <a:pt x="2491" y="2588"/>
                    <a:pt x="2494" y="2572"/>
                    <a:pt x="2499" y="2556"/>
                  </a:cubicBezTo>
                  <a:cubicBezTo>
                    <a:pt x="2498" y="2554"/>
                    <a:pt x="2498" y="2551"/>
                    <a:pt x="2498" y="2548"/>
                  </a:cubicBezTo>
                  <a:close/>
                  <a:moveTo>
                    <a:pt x="2480" y="3042"/>
                  </a:moveTo>
                  <a:cubicBezTo>
                    <a:pt x="2486" y="3082"/>
                    <a:pt x="2488" y="3124"/>
                    <a:pt x="2489" y="3165"/>
                  </a:cubicBezTo>
                  <a:cubicBezTo>
                    <a:pt x="2488" y="3124"/>
                    <a:pt x="2486" y="3082"/>
                    <a:pt x="2480" y="3042"/>
                  </a:cubicBezTo>
                  <a:close/>
                  <a:moveTo>
                    <a:pt x="2516" y="3690"/>
                  </a:moveTo>
                  <a:cubicBezTo>
                    <a:pt x="2519" y="3707"/>
                    <a:pt x="2522" y="3723"/>
                    <a:pt x="2528" y="3737"/>
                  </a:cubicBezTo>
                  <a:cubicBezTo>
                    <a:pt x="2530" y="3741"/>
                    <a:pt x="2533" y="3745"/>
                    <a:pt x="2535" y="3750"/>
                  </a:cubicBezTo>
                  <a:cubicBezTo>
                    <a:pt x="2534" y="3754"/>
                    <a:pt x="2531" y="3760"/>
                    <a:pt x="2529" y="3764"/>
                  </a:cubicBezTo>
                  <a:cubicBezTo>
                    <a:pt x="2531" y="3760"/>
                    <a:pt x="2533" y="3754"/>
                    <a:pt x="2534" y="3750"/>
                  </a:cubicBezTo>
                  <a:cubicBezTo>
                    <a:pt x="2532" y="3745"/>
                    <a:pt x="2530" y="3741"/>
                    <a:pt x="2528" y="3737"/>
                  </a:cubicBezTo>
                  <a:cubicBezTo>
                    <a:pt x="2522" y="3723"/>
                    <a:pt x="2519" y="3707"/>
                    <a:pt x="2516" y="3690"/>
                  </a:cubicBezTo>
                  <a:close/>
                  <a:moveTo>
                    <a:pt x="1683" y="3800"/>
                  </a:moveTo>
                  <a:cubicBezTo>
                    <a:pt x="1689" y="3801"/>
                    <a:pt x="1696" y="3802"/>
                    <a:pt x="1704" y="3803"/>
                  </a:cubicBezTo>
                  <a:cubicBezTo>
                    <a:pt x="1696" y="3802"/>
                    <a:pt x="1689" y="3802"/>
                    <a:pt x="1684" y="3801"/>
                  </a:cubicBezTo>
                  <a:cubicBezTo>
                    <a:pt x="1681" y="3800"/>
                    <a:pt x="1680" y="3801"/>
                    <a:pt x="1679" y="3801"/>
                  </a:cubicBezTo>
                  <a:cubicBezTo>
                    <a:pt x="1678" y="3802"/>
                    <a:pt x="1676" y="3803"/>
                    <a:pt x="1676" y="3805"/>
                  </a:cubicBezTo>
                  <a:cubicBezTo>
                    <a:pt x="1676" y="3803"/>
                    <a:pt x="1677" y="3802"/>
                    <a:pt x="1679" y="3801"/>
                  </a:cubicBezTo>
                  <a:cubicBezTo>
                    <a:pt x="1680" y="3801"/>
                    <a:pt x="1681" y="3799"/>
                    <a:pt x="1683" y="3800"/>
                  </a:cubicBezTo>
                  <a:close/>
                  <a:moveTo>
                    <a:pt x="2230" y="3822"/>
                  </a:moveTo>
                  <a:cubicBezTo>
                    <a:pt x="2225" y="3823"/>
                    <a:pt x="2221" y="3825"/>
                    <a:pt x="2216" y="3827"/>
                  </a:cubicBezTo>
                  <a:cubicBezTo>
                    <a:pt x="2201" y="3825"/>
                    <a:pt x="2188" y="3823"/>
                    <a:pt x="2175" y="3823"/>
                  </a:cubicBezTo>
                  <a:cubicBezTo>
                    <a:pt x="2188" y="3823"/>
                    <a:pt x="2201" y="3824"/>
                    <a:pt x="2216" y="3826"/>
                  </a:cubicBezTo>
                  <a:cubicBezTo>
                    <a:pt x="2221" y="3824"/>
                    <a:pt x="2225" y="3823"/>
                    <a:pt x="2230" y="3822"/>
                  </a:cubicBezTo>
                  <a:close/>
                  <a:moveTo>
                    <a:pt x="1156" y="3830"/>
                  </a:moveTo>
                  <a:cubicBezTo>
                    <a:pt x="1189" y="3834"/>
                    <a:pt x="1223" y="3836"/>
                    <a:pt x="1256" y="3835"/>
                  </a:cubicBezTo>
                  <a:cubicBezTo>
                    <a:pt x="1223" y="3836"/>
                    <a:pt x="1189" y="3834"/>
                    <a:pt x="1156" y="3830"/>
                  </a:cubicBezTo>
                  <a:close/>
                  <a:moveTo>
                    <a:pt x="2452" y="3840"/>
                  </a:moveTo>
                  <a:cubicBezTo>
                    <a:pt x="2453" y="3854"/>
                    <a:pt x="2451" y="3869"/>
                    <a:pt x="2451" y="3882"/>
                  </a:cubicBezTo>
                  <a:cubicBezTo>
                    <a:pt x="2451" y="3869"/>
                    <a:pt x="2453" y="3854"/>
                    <a:pt x="2452" y="3840"/>
                  </a:cubicBezTo>
                  <a:close/>
                  <a:moveTo>
                    <a:pt x="1248" y="3852"/>
                  </a:moveTo>
                  <a:cubicBezTo>
                    <a:pt x="1248" y="3853"/>
                    <a:pt x="1248" y="3853"/>
                    <a:pt x="1248" y="3853"/>
                  </a:cubicBezTo>
                  <a:cubicBezTo>
                    <a:pt x="1236" y="3856"/>
                    <a:pt x="1228" y="3856"/>
                    <a:pt x="1218" y="3856"/>
                  </a:cubicBezTo>
                  <a:cubicBezTo>
                    <a:pt x="1209" y="3856"/>
                    <a:pt x="1200" y="3855"/>
                    <a:pt x="1186" y="3858"/>
                  </a:cubicBezTo>
                  <a:cubicBezTo>
                    <a:pt x="1200" y="3855"/>
                    <a:pt x="1209" y="3856"/>
                    <a:pt x="1218" y="3856"/>
                  </a:cubicBezTo>
                  <a:cubicBezTo>
                    <a:pt x="1228" y="3856"/>
                    <a:pt x="1236" y="3856"/>
                    <a:pt x="1248" y="3852"/>
                  </a:cubicBezTo>
                  <a:close/>
                  <a:moveTo>
                    <a:pt x="1715" y="3855"/>
                  </a:moveTo>
                  <a:cubicBezTo>
                    <a:pt x="1718" y="3854"/>
                    <a:pt x="1721" y="3854"/>
                    <a:pt x="1723" y="3855"/>
                  </a:cubicBezTo>
                  <a:cubicBezTo>
                    <a:pt x="1718" y="3854"/>
                    <a:pt x="1711" y="3857"/>
                    <a:pt x="1706" y="3857"/>
                  </a:cubicBezTo>
                  <a:cubicBezTo>
                    <a:pt x="1709" y="3857"/>
                    <a:pt x="1712" y="3856"/>
                    <a:pt x="1715" y="3855"/>
                  </a:cubicBezTo>
                  <a:close/>
                  <a:moveTo>
                    <a:pt x="1321" y="3892"/>
                  </a:moveTo>
                  <a:cubicBezTo>
                    <a:pt x="1334" y="3897"/>
                    <a:pt x="1349" y="3899"/>
                    <a:pt x="1364" y="3902"/>
                  </a:cubicBezTo>
                  <a:cubicBezTo>
                    <a:pt x="1372" y="3903"/>
                    <a:pt x="1380" y="3903"/>
                    <a:pt x="1388" y="3904"/>
                  </a:cubicBezTo>
                  <a:cubicBezTo>
                    <a:pt x="1408" y="3906"/>
                    <a:pt x="1429" y="3909"/>
                    <a:pt x="1449" y="3911"/>
                  </a:cubicBezTo>
                  <a:cubicBezTo>
                    <a:pt x="1429" y="3909"/>
                    <a:pt x="1408" y="3907"/>
                    <a:pt x="1388" y="3905"/>
                  </a:cubicBezTo>
                  <a:cubicBezTo>
                    <a:pt x="1380" y="3904"/>
                    <a:pt x="1372" y="3903"/>
                    <a:pt x="1364" y="3902"/>
                  </a:cubicBezTo>
                  <a:cubicBezTo>
                    <a:pt x="1349" y="3899"/>
                    <a:pt x="1334" y="3897"/>
                    <a:pt x="1321" y="3892"/>
                  </a:cubicBezTo>
                  <a:close/>
                  <a:moveTo>
                    <a:pt x="1673" y="3904"/>
                  </a:moveTo>
                  <a:cubicBezTo>
                    <a:pt x="1675" y="3914"/>
                    <a:pt x="1675" y="3924"/>
                    <a:pt x="1674" y="3934"/>
                  </a:cubicBezTo>
                  <a:cubicBezTo>
                    <a:pt x="1675" y="3924"/>
                    <a:pt x="1675" y="3914"/>
                    <a:pt x="1673" y="3904"/>
                  </a:cubicBezTo>
                  <a:close/>
                  <a:moveTo>
                    <a:pt x="2112" y="3909"/>
                  </a:moveTo>
                  <a:lnTo>
                    <a:pt x="2113" y="3909"/>
                  </a:lnTo>
                  <a:cubicBezTo>
                    <a:pt x="2113" y="3918"/>
                    <a:pt x="2114" y="3926"/>
                    <a:pt x="2113" y="3934"/>
                  </a:cubicBezTo>
                  <a:cubicBezTo>
                    <a:pt x="2114" y="3926"/>
                    <a:pt x="2113" y="3918"/>
                    <a:pt x="2112" y="3909"/>
                  </a:cubicBezTo>
                  <a:close/>
                  <a:moveTo>
                    <a:pt x="1806" y="3923"/>
                  </a:moveTo>
                  <a:cubicBezTo>
                    <a:pt x="1806" y="3937"/>
                    <a:pt x="1806" y="3951"/>
                    <a:pt x="1806" y="3964"/>
                  </a:cubicBezTo>
                  <a:cubicBezTo>
                    <a:pt x="1806" y="3951"/>
                    <a:pt x="1806" y="3937"/>
                    <a:pt x="1806" y="3923"/>
                  </a:cubicBezTo>
                  <a:close/>
                  <a:moveTo>
                    <a:pt x="1708" y="3925"/>
                  </a:moveTo>
                  <a:cubicBezTo>
                    <a:pt x="1710" y="3927"/>
                    <a:pt x="1712" y="3929"/>
                    <a:pt x="1715" y="3930"/>
                  </a:cubicBezTo>
                  <a:cubicBezTo>
                    <a:pt x="1712" y="3929"/>
                    <a:pt x="1710" y="3927"/>
                    <a:pt x="1708" y="3925"/>
                  </a:cubicBezTo>
                  <a:close/>
                  <a:moveTo>
                    <a:pt x="1581" y="3929"/>
                  </a:moveTo>
                  <a:cubicBezTo>
                    <a:pt x="1582" y="3930"/>
                    <a:pt x="1583" y="3930"/>
                    <a:pt x="1584" y="3931"/>
                  </a:cubicBezTo>
                  <a:cubicBezTo>
                    <a:pt x="1583" y="3930"/>
                    <a:pt x="1582" y="3930"/>
                    <a:pt x="1581" y="3929"/>
                  </a:cubicBezTo>
                  <a:close/>
                  <a:moveTo>
                    <a:pt x="2110" y="3947"/>
                  </a:moveTo>
                  <a:cubicBezTo>
                    <a:pt x="2109" y="3950"/>
                    <a:pt x="2107" y="3953"/>
                    <a:pt x="2105" y="3955"/>
                  </a:cubicBezTo>
                  <a:cubicBezTo>
                    <a:pt x="2103" y="3958"/>
                    <a:pt x="2101" y="3960"/>
                    <a:pt x="2097" y="3962"/>
                  </a:cubicBezTo>
                  <a:cubicBezTo>
                    <a:pt x="2101" y="3960"/>
                    <a:pt x="2103" y="3958"/>
                    <a:pt x="2105" y="3955"/>
                  </a:cubicBezTo>
                  <a:cubicBezTo>
                    <a:pt x="2107" y="3953"/>
                    <a:pt x="2109" y="3950"/>
                    <a:pt x="2110" y="3947"/>
                  </a:cubicBezTo>
                  <a:close/>
                  <a:moveTo>
                    <a:pt x="2081" y="3959"/>
                  </a:moveTo>
                  <a:cubicBezTo>
                    <a:pt x="2081" y="3959"/>
                    <a:pt x="2082" y="3959"/>
                    <a:pt x="2082" y="3959"/>
                  </a:cubicBezTo>
                  <a:cubicBezTo>
                    <a:pt x="2081" y="3961"/>
                    <a:pt x="2080" y="3962"/>
                    <a:pt x="2079" y="3964"/>
                  </a:cubicBezTo>
                  <a:cubicBezTo>
                    <a:pt x="2079" y="3965"/>
                    <a:pt x="2079" y="3967"/>
                    <a:pt x="2079" y="3969"/>
                  </a:cubicBezTo>
                  <a:lnTo>
                    <a:pt x="2078" y="3969"/>
                  </a:lnTo>
                  <a:cubicBezTo>
                    <a:pt x="2078" y="3967"/>
                    <a:pt x="2079" y="3965"/>
                    <a:pt x="2079" y="3964"/>
                  </a:cubicBezTo>
                  <a:cubicBezTo>
                    <a:pt x="2080" y="3962"/>
                    <a:pt x="2080" y="3961"/>
                    <a:pt x="2081" y="3959"/>
                  </a:cubicBezTo>
                  <a:close/>
                  <a:moveTo>
                    <a:pt x="1688" y="4007"/>
                  </a:moveTo>
                  <a:cubicBezTo>
                    <a:pt x="1693" y="4011"/>
                    <a:pt x="1703" y="4013"/>
                    <a:pt x="1713" y="4015"/>
                  </a:cubicBezTo>
                  <a:cubicBezTo>
                    <a:pt x="1703" y="4013"/>
                    <a:pt x="1693" y="4012"/>
                    <a:pt x="1688" y="4007"/>
                  </a:cubicBezTo>
                  <a:close/>
                  <a:moveTo>
                    <a:pt x="1821" y="4019"/>
                  </a:moveTo>
                  <a:lnTo>
                    <a:pt x="1822" y="4019"/>
                  </a:lnTo>
                  <a:cubicBezTo>
                    <a:pt x="1808" y="4075"/>
                    <a:pt x="1815" y="4136"/>
                    <a:pt x="1814" y="4194"/>
                  </a:cubicBezTo>
                  <a:cubicBezTo>
                    <a:pt x="1815" y="4136"/>
                    <a:pt x="1808" y="4074"/>
                    <a:pt x="1821" y="4019"/>
                  </a:cubicBezTo>
                  <a:close/>
                  <a:moveTo>
                    <a:pt x="1597" y="4529"/>
                  </a:moveTo>
                  <a:cubicBezTo>
                    <a:pt x="1609" y="4530"/>
                    <a:pt x="1622" y="4530"/>
                    <a:pt x="1632" y="4533"/>
                  </a:cubicBezTo>
                  <a:cubicBezTo>
                    <a:pt x="1636" y="4534"/>
                    <a:pt x="1638" y="4536"/>
                    <a:pt x="1641" y="4538"/>
                  </a:cubicBezTo>
                  <a:cubicBezTo>
                    <a:pt x="1638" y="4536"/>
                    <a:pt x="1635" y="4534"/>
                    <a:pt x="1632" y="4533"/>
                  </a:cubicBezTo>
                  <a:cubicBezTo>
                    <a:pt x="1622" y="4529"/>
                    <a:pt x="1609" y="4530"/>
                    <a:pt x="1597" y="4529"/>
                  </a:cubicBezTo>
                  <a:close/>
                  <a:moveTo>
                    <a:pt x="1920" y="4541"/>
                  </a:moveTo>
                  <a:cubicBezTo>
                    <a:pt x="1920" y="4541"/>
                    <a:pt x="1920" y="4540"/>
                    <a:pt x="1920" y="4541"/>
                  </a:cubicBezTo>
                  <a:cubicBezTo>
                    <a:pt x="1931" y="4558"/>
                    <a:pt x="1940" y="4575"/>
                    <a:pt x="1951" y="4593"/>
                  </a:cubicBezTo>
                  <a:cubicBezTo>
                    <a:pt x="1940" y="4575"/>
                    <a:pt x="1930" y="4558"/>
                    <a:pt x="1920" y="4541"/>
                  </a:cubicBezTo>
                  <a:close/>
                  <a:moveTo>
                    <a:pt x="2034" y="4635"/>
                  </a:moveTo>
                  <a:cubicBezTo>
                    <a:pt x="2034" y="4638"/>
                    <a:pt x="2034" y="4642"/>
                    <a:pt x="2034" y="4645"/>
                  </a:cubicBezTo>
                  <a:lnTo>
                    <a:pt x="2034" y="4645"/>
                  </a:lnTo>
                  <a:lnTo>
                    <a:pt x="2034" y="4635"/>
                  </a:lnTo>
                  <a:close/>
                  <a:moveTo>
                    <a:pt x="2054" y="4828"/>
                  </a:moveTo>
                  <a:cubicBezTo>
                    <a:pt x="2072" y="4862"/>
                    <a:pt x="2094" y="4894"/>
                    <a:pt x="2102" y="4931"/>
                  </a:cubicBezTo>
                  <a:cubicBezTo>
                    <a:pt x="2107" y="4954"/>
                    <a:pt x="2108" y="4974"/>
                    <a:pt x="2120" y="4994"/>
                  </a:cubicBezTo>
                  <a:cubicBezTo>
                    <a:pt x="2119" y="4999"/>
                    <a:pt x="2119" y="5004"/>
                    <a:pt x="2119" y="5009"/>
                  </a:cubicBezTo>
                  <a:cubicBezTo>
                    <a:pt x="2120" y="5023"/>
                    <a:pt x="2126" y="5037"/>
                    <a:pt x="2129" y="5048"/>
                  </a:cubicBezTo>
                  <a:cubicBezTo>
                    <a:pt x="2132" y="5058"/>
                    <a:pt x="2134" y="5067"/>
                    <a:pt x="2136" y="5078"/>
                  </a:cubicBezTo>
                  <a:cubicBezTo>
                    <a:pt x="2134" y="5067"/>
                    <a:pt x="2131" y="5058"/>
                    <a:pt x="2128" y="5048"/>
                  </a:cubicBezTo>
                  <a:cubicBezTo>
                    <a:pt x="2125" y="5037"/>
                    <a:pt x="2120" y="5023"/>
                    <a:pt x="2119" y="5009"/>
                  </a:cubicBezTo>
                  <a:cubicBezTo>
                    <a:pt x="2119" y="5004"/>
                    <a:pt x="2118" y="4999"/>
                    <a:pt x="2119" y="4994"/>
                  </a:cubicBezTo>
                  <a:cubicBezTo>
                    <a:pt x="2107" y="4974"/>
                    <a:pt x="2107" y="4954"/>
                    <a:pt x="2102" y="4931"/>
                  </a:cubicBezTo>
                  <a:cubicBezTo>
                    <a:pt x="2094" y="4894"/>
                    <a:pt x="2072" y="4862"/>
                    <a:pt x="2054" y="4828"/>
                  </a:cubicBezTo>
                  <a:close/>
                  <a:moveTo>
                    <a:pt x="1093" y="4851"/>
                  </a:moveTo>
                  <a:cubicBezTo>
                    <a:pt x="1091" y="4872"/>
                    <a:pt x="1089" y="4894"/>
                    <a:pt x="1089" y="4916"/>
                  </a:cubicBezTo>
                  <a:cubicBezTo>
                    <a:pt x="1089" y="4894"/>
                    <a:pt x="1090" y="4872"/>
                    <a:pt x="1093" y="4851"/>
                  </a:cubicBezTo>
                  <a:close/>
                  <a:moveTo>
                    <a:pt x="2730" y="4966"/>
                  </a:moveTo>
                  <a:lnTo>
                    <a:pt x="2730" y="4967"/>
                  </a:lnTo>
                  <a:cubicBezTo>
                    <a:pt x="2732" y="4978"/>
                    <a:pt x="2723" y="4978"/>
                    <a:pt x="2723" y="4988"/>
                  </a:cubicBezTo>
                  <a:cubicBezTo>
                    <a:pt x="2722" y="4977"/>
                    <a:pt x="2731" y="4977"/>
                    <a:pt x="2730" y="4966"/>
                  </a:cubicBezTo>
                  <a:close/>
                  <a:moveTo>
                    <a:pt x="1088" y="5415"/>
                  </a:moveTo>
                  <a:cubicBezTo>
                    <a:pt x="1090" y="5449"/>
                    <a:pt x="1093" y="5483"/>
                    <a:pt x="1096" y="5517"/>
                  </a:cubicBezTo>
                  <a:cubicBezTo>
                    <a:pt x="1096" y="5518"/>
                    <a:pt x="1097" y="5519"/>
                    <a:pt x="1098" y="5519"/>
                  </a:cubicBezTo>
                  <a:cubicBezTo>
                    <a:pt x="1097" y="5519"/>
                    <a:pt x="1095" y="5519"/>
                    <a:pt x="1095" y="5518"/>
                  </a:cubicBezTo>
                  <a:cubicBezTo>
                    <a:pt x="1092" y="5483"/>
                    <a:pt x="1090" y="5449"/>
                    <a:pt x="1088" y="5415"/>
                  </a:cubicBezTo>
                  <a:close/>
                  <a:moveTo>
                    <a:pt x="2256" y="5568"/>
                  </a:moveTo>
                  <a:cubicBezTo>
                    <a:pt x="2252" y="5583"/>
                    <a:pt x="2245" y="5598"/>
                    <a:pt x="2239" y="5613"/>
                  </a:cubicBezTo>
                  <a:cubicBezTo>
                    <a:pt x="2245" y="5598"/>
                    <a:pt x="2252" y="5583"/>
                    <a:pt x="2256" y="5568"/>
                  </a:cubicBezTo>
                  <a:close/>
                  <a:moveTo>
                    <a:pt x="2221" y="5571"/>
                  </a:moveTo>
                  <a:cubicBezTo>
                    <a:pt x="2224" y="5588"/>
                    <a:pt x="2226" y="5605"/>
                    <a:pt x="2227" y="5621"/>
                  </a:cubicBezTo>
                  <a:cubicBezTo>
                    <a:pt x="2226" y="5605"/>
                    <a:pt x="2224" y="5588"/>
                    <a:pt x="2221" y="5571"/>
                  </a:cubicBezTo>
                  <a:close/>
                  <a:moveTo>
                    <a:pt x="1201" y="5610"/>
                  </a:moveTo>
                  <a:cubicBezTo>
                    <a:pt x="1201" y="5631"/>
                    <a:pt x="1198" y="5652"/>
                    <a:pt x="1194" y="5673"/>
                  </a:cubicBezTo>
                  <a:cubicBezTo>
                    <a:pt x="1198" y="5652"/>
                    <a:pt x="1201" y="5631"/>
                    <a:pt x="1201" y="5610"/>
                  </a:cubicBezTo>
                  <a:close/>
                  <a:moveTo>
                    <a:pt x="2232" y="5636"/>
                  </a:moveTo>
                  <a:cubicBezTo>
                    <a:pt x="2230" y="5647"/>
                    <a:pt x="2233" y="5660"/>
                    <a:pt x="2231" y="5672"/>
                  </a:cubicBezTo>
                  <a:cubicBezTo>
                    <a:pt x="2225" y="5709"/>
                    <a:pt x="2216" y="5750"/>
                    <a:pt x="2206" y="5791"/>
                  </a:cubicBezTo>
                  <a:cubicBezTo>
                    <a:pt x="2216" y="5750"/>
                    <a:pt x="2225" y="5709"/>
                    <a:pt x="2231" y="5672"/>
                  </a:cubicBezTo>
                  <a:cubicBezTo>
                    <a:pt x="2233" y="5660"/>
                    <a:pt x="2230" y="5647"/>
                    <a:pt x="2232" y="5636"/>
                  </a:cubicBezTo>
                  <a:close/>
                  <a:moveTo>
                    <a:pt x="2595" y="5794"/>
                  </a:moveTo>
                  <a:cubicBezTo>
                    <a:pt x="2602" y="5796"/>
                    <a:pt x="2609" y="5800"/>
                    <a:pt x="2614" y="5804"/>
                  </a:cubicBezTo>
                  <a:cubicBezTo>
                    <a:pt x="2618" y="5808"/>
                    <a:pt x="2621" y="5813"/>
                    <a:pt x="2619" y="5819"/>
                  </a:cubicBezTo>
                  <a:cubicBezTo>
                    <a:pt x="2621" y="5813"/>
                    <a:pt x="2618" y="5808"/>
                    <a:pt x="2614" y="5804"/>
                  </a:cubicBezTo>
                  <a:cubicBezTo>
                    <a:pt x="2609" y="5800"/>
                    <a:pt x="2602" y="5796"/>
                    <a:pt x="2595" y="5794"/>
                  </a:cubicBezTo>
                  <a:close/>
                  <a:moveTo>
                    <a:pt x="2277" y="5825"/>
                  </a:moveTo>
                  <a:cubicBezTo>
                    <a:pt x="2281" y="5855"/>
                    <a:pt x="2281" y="5882"/>
                    <a:pt x="2280" y="5909"/>
                  </a:cubicBezTo>
                  <a:cubicBezTo>
                    <a:pt x="2281" y="5882"/>
                    <a:pt x="2281" y="5855"/>
                    <a:pt x="2277" y="5825"/>
                  </a:cubicBezTo>
                  <a:close/>
                  <a:moveTo>
                    <a:pt x="1168" y="5860"/>
                  </a:moveTo>
                  <a:cubicBezTo>
                    <a:pt x="1170" y="5875"/>
                    <a:pt x="1174" y="5889"/>
                    <a:pt x="1178" y="5903"/>
                  </a:cubicBezTo>
                  <a:cubicBezTo>
                    <a:pt x="1174" y="5889"/>
                    <a:pt x="1170" y="5875"/>
                    <a:pt x="1168" y="5860"/>
                  </a:cubicBezTo>
                  <a:close/>
                  <a:moveTo>
                    <a:pt x="2279" y="5952"/>
                  </a:moveTo>
                  <a:cubicBezTo>
                    <a:pt x="2278" y="5966"/>
                    <a:pt x="2278" y="5980"/>
                    <a:pt x="2278" y="5996"/>
                  </a:cubicBezTo>
                  <a:cubicBezTo>
                    <a:pt x="2278" y="6008"/>
                    <a:pt x="2278" y="6018"/>
                    <a:pt x="2279" y="6028"/>
                  </a:cubicBezTo>
                  <a:cubicBezTo>
                    <a:pt x="2278" y="6018"/>
                    <a:pt x="2277" y="6008"/>
                    <a:pt x="2277" y="5996"/>
                  </a:cubicBezTo>
                  <a:cubicBezTo>
                    <a:pt x="2277" y="5980"/>
                    <a:pt x="2278" y="5966"/>
                    <a:pt x="2279" y="5952"/>
                  </a:cubicBezTo>
                  <a:close/>
                  <a:moveTo>
                    <a:pt x="2167" y="5966"/>
                  </a:moveTo>
                  <a:cubicBezTo>
                    <a:pt x="2165" y="5984"/>
                    <a:pt x="2164" y="6002"/>
                    <a:pt x="2165" y="6018"/>
                  </a:cubicBezTo>
                  <a:cubicBezTo>
                    <a:pt x="2164" y="6002"/>
                    <a:pt x="2165" y="5984"/>
                    <a:pt x="2167" y="5966"/>
                  </a:cubicBezTo>
                  <a:close/>
                  <a:moveTo>
                    <a:pt x="2166" y="6071"/>
                  </a:moveTo>
                  <a:cubicBezTo>
                    <a:pt x="2165" y="6105"/>
                    <a:pt x="2164" y="6140"/>
                    <a:pt x="2165" y="6175"/>
                  </a:cubicBezTo>
                  <a:cubicBezTo>
                    <a:pt x="2165" y="6193"/>
                    <a:pt x="2167" y="6211"/>
                    <a:pt x="2169" y="6229"/>
                  </a:cubicBezTo>
                  <a:cubicBezTo>
                    <a:pt x="2167" y="6211"/>
                    <a:pt x="2165" y="6193"/>
                    <a:pt x="2165" y="6175"/>
                  </a:cubicBezTo>
                  <a:cubicBezTo>
                    <a:pt x="2163" y="6140"/>
                    <a:pt x="2165" y="6105"/>
                    <a:pt x="2166" y="6071"/>
                  </a:cubicBezTo>
                  <a:close/>
                  <a:moveTo>
                    <a:pt x="1237" y="6073"/>
                  </a:moveTo>
                  <a:cubicBezTo>
                    <a:pt x="1245" y="6098"/>
                    <a:pt x="1250" y="6124"/>
                    <a:pt x="1252" y="6152"/>
                  </a:cubicBezTo>
                  <a:cubicBezTo>
                    <a:pt x="1250" y="6124"/>
                    <a:pt x="1245" y="6098"/>
                    <a:pt x="1237" y="6073"/>
                  </a:cubicBezTo>
                  <a:close/>
                  <a:moveTo>
                    <a:pt x="2280" y="6199"/>
                  </a:moveTo>
                  <a:cubicBezTo>
                    <a:pt x="2278" y="6227"/>
                    <a:pt x="2276" y="6255"/>
                    <a:pt x="2279" y="6282"/>
                  </a:cubicBezTo>
                  <a:cubicBezTo>
                    <a:pt x="2276" y="6255"/>
                    <a:pt x="2278" y="6227"/>
                    <a:pt x="2280" y="6199"/>
                  </a:cubicBezTo>
                  <a:close/>
                  <a:moveTo>
                    <a:pt x="1249" y="6287"/>
                  </a:moveTo>
                  <a:cubicBezTo>
                    <a:pt x="1249" y="6314"/>
                    <a:pt x="1250" y="6341"/>
                    <a:pt x="1253" y="6366"/>
                  </a:cubicBezTo>
                  <a:cubicBezTo>
                    <a:pt x="1250" y="6341"/>
                    <a:pt x="1249" y="6313"/>
                    <a:pt x="1249" y="6287"/>
                  </a:cubicBezTo>
                  <a:close/>
                  <a:moveTo>
                    <a:pt x="1253" y="6367"/>
                  </a:moveTo>
                  <a:cubicBezTo>
                    <a:pt x="1254" y="6375"/>
                    <a:pt x="1256" y="6383"/>
                    <a:pt x="1257" y="6391"/>
                  </a:cubicBezTo>
                  <a:cubicBezTo>
                    <a:pt x="1259" y="6401"/>
                    <a:pt x="1261" y="6409"/>
                    <a:pt x="1263" y="6418"/>
                  </a:cubicBezTo>
                  <a:cubicBezTo>
                    <a:pt x="1261" y="6410"/>
                    <a:pt x="1258" y="6401"/>
                    <a:pt x="1256" y="6392"/>
                  </a:cubicBezTo>
                  <a:cubicBezTo>
                    <a:pt x="1255" y="6384"/>
                    <a:pt x="1254" y="6375"/>
                    <a:pt x="1253" y="6367"/>
                  </a:cubicBezTo>
                  <a:close/>
                  <a:moveTo>
                    <a:pt x="2268" y="6439"/>
                  </a:moveTo>
                  <a:cubicBezTo>
                    <a:pt x="2274" y="6445"/>
                    <a:pt x="2272" y="6450"/>
                    <a:pt x="2270" y="6457"/>
                  </a:cubicBezTo>
                  <a:cubicBezTo>
                    <a:pt x="2272" y="6451"/>
                    <a:pt x="2274" y="6445"/>
                    <a:pt x="2268" y="6439"/>
                  </a:cubicBezTo>
                  <a:close/>
                  <a:moveTo>
                    <a:pt x="2227" y="6467"/>
                  </a:moveTo>
                  <a:cubicBezTo>
                    <a:pt x="2229" y="6479"/>
                    <a:pt x="2231" y="6491"/>
                    <a:pt x="2232" y="6503"/>
                  </a:cubicBezTo>
                  <a:cubicBezTo>
                    <a:pt x="2232" y="6504"/>
                    <a:pt x="2232" y="6504"/>
                    <a:pt x="2231" y="6504"/>
                  </a:cubicBezTo>
                  <a:cubicBezTo>
                    <a:pt x="2230" y="6492"/>
                    <a:pt x="2229" y="6479"/>
                    <a:pt x="2227" y="6467"/>
                  </a:cubicBezTo>
                  <a:close/>
                  <a:moveTo>
                    <a:pt x="2266" y="6470"/>
                  </a:moveTo>
                  <a:cubicBezTo>
                    <a:pt x="2265" y="6474"/>
                    <a:pt x="2264" y="6478"/>
                    <a:pt x="2265" y="6483"/>
                  </a:cubicBezTo>
                  <a:cubicBezTo>
                    <a:pt x="2260" y="6489"/>
                    <a:pt x="2255" y="6497"/>
                    <a:pt x="2252" y="6504"/>
                  </a:cubicBezTo>
                  <a:cubicBezTo>
                    <a:pt x="2255" y="6497"/>
                    <a:pt x="2259" y="6489"/>
                    <a:pt x="2264" y="6483"/>
                  </a:cubicBezTo>
                  <a:cubicBezTo>
                    <a:pt x="2264" y="6478"/>
                    <a:pt x="2265" y="6474"/>
                    <a:pt x="2266" y="6470"/>
                  </a:cubicBezTo>
                  <a:close/>
                  <a:moveTo>
                    <a:pt x="1306" y="6536"/>
                  </a:moveTo>
                  <a:cubicBezTo>
                    <a:pt x="1313" y="6564"/>
                    <a:pt x="1318" y="6590"/>
                    <a:pt x="1319" y="6617"/>
                  </a:cubicBezTo>
                  <a:cubicBezTo>
                    <a:pt x="1318" y="6590"/>
                    <a:pt x="1313" y="6564"/>
                    <a:pt x="1306" y="6536"/>
                  </a:cubicBezTo>
                  <a:close/>
                  <a:moveTo>
                    <a:pt x="2214" y="6586"/>
                  </a:moveTo>
                  <a:cubicBezTo>
                    <a:pt x="2213" y="6591"/>
                    <a:pt x="2211" y="6596"/>
                    <a:pt x="2210" y="6600"/>
                  </a:cubicBezTo>
                  <a:cubicBezTo>
                    <a:pt x="2207" y="6606"/>
                    <a:pt x="2204" y="6613"/>
                    <a:pt x="2201" y="6620"/>
                  </a:cubicBezTo>
                  <a:cubicBezTo>
                    <a:pt x="2204" y="6613"/>
                    <a:pt x="2206" y="6606"/>
                    <a:pt x="2209" y="6600"/>
                  </a:cubicBezTo>
                  <a:cubicBezTo>
                    <a:pt x="2211" y="6596"/>
                    <a:pt x="2213" y="6591"/>
                    <a:pt x="2214" y="6586"/>
                  </a:cubicBezTo>
                  <a:close/>
                  <a:moveTo>
                    <a:pt x="2192" y="6643"/>
                  </a:moveTo>
                  <a:cubicBezTo>
                    <a:pt x="2189" y="6655"/>
                    <a:pt x="2186" y="6668"/>
                    <a:pt x="2185" y="6680"/>
                  </a:cubicBezTo>
                  <a:cubicBezTo>
                    <a:pt x="2186" y="6668"/>
                    <a:pt x="2189" y="6655"/>
                    <a:pt x="2192" y="6643"/>
                  </a:cubicBezTo>
                  <a:close/>
                  <a:moveTo>
                    <a:pt x="2186" y="6691"/>
                  </a:moveTo>
                  <a:cubicBezTo>
                    <a:pt x="2188" y="6701"/>
                    <a:pt x="2192" y="6712"/>
                    <a:pt x="2197" y="6724"/>
                  </a:cubicBezTo>
                  <a:cubicBezTo>
                    <a:pt x="2192" y="6712"/>
                    <a:pt x="2188" y="6701"/>
                    <a:pt x="2186" y="6691"/>
                  </a:cubicBezTo>
                  <a:close/>
                  <a:moveTo>
                    <a:pt x="1535" y="6793"/>
                  </a:moveTo>
                  <a:cubicBezTo>
                    <a:pt x="1518" y="6795"/>
                    <a:pt x="1500" y="6798"/>
                    <a:pt x="1483" y="6799"/>
                  </a:cubicBezTo>
                  <a:cubicBezTo>
                    <a:pt x="1483" y="6798"/>
                    <a:pt x="1483" y="6798"/>
                    <a:pt x="1483" y="6798"/>
                  </a:cubicBezTo>
                  <a:cubicBezTo>
                    <a:pt x="1500" y="6797"/>
                    <a:pt x="1518" y="6795"/>
                    <a:pt x="1535" y="6793"/>
                  </a:cubicBezTo>
                  <a:close/>
                  <a:moveTo>
                    <a:pt x="1380" y="6813"/>
                  </a:moveTo>
                  <a:cubicBezTo>
                    <a:pt x="1386" y="6817"/>
                    <a:pt x="1393" y="6819"/>
                    <a:pt x="1401" y="6821"/>
                  </a:cubicBezTo>
                  <a:cubicBezTo>
                    <a:pt x="1393" y="6819"/>
                    <a:pt x="1386" y="6817"/>
                    <a:pt x="1380" y="6813"/>
                  </a:cubicBezTo>
                  <a:close/>
                  <a:moveTo>
                    <a:pt x="1736" y="6819"/>
                  </a:moveTo>
                  <a:cubicBezTo>
                    <a:pt x="1734" y="6825"/>
                    <a:pt x="1732" y="6831"/>
                    <a:pt x="1729" y="6837"/>
                  </a:cubicBezTo>
                  <a:cubicBezTo>
                    <a:pt x="1732" y="6831"/>
                    <a:pt x="1734" y="6825"/>
                    <a:pt x="1736" y="6819"/>
                  </a:cubicBezTo>
                  <a:close/>
                  <a:moveTo>
                    <a:pt x="1391" y="6832"/>
                  </a:moveTo>
                  <a:lnTo>
                    <a:pt x="1392" y="6832"/>
                  </a:lnTo>
                  <a:cubicBezTo>
                    <a:pt x="1395" y="6838"/>
                    <a:pt x="1398" y="6840"/>
                    <a:pt x="1400" y="6844"/>
                  </a:cubicBezTo>
                  <a:cubicBezTo>
                    <a:pt x="1398" y="6840"/>
                    <a:pt x="1394" y="6838"/>
                    <a:pt x="1391" y="6832"/>
                  </a:cubicBezTo>
                  <a:close/>
                  <a:moveTo>
                    <a:pt x="1716" y="6834"/>
                  </a:moveTo>
                  <a:cubicBezTo>
                    <a:pt x="1718" y="6834"/>
                    <a:pt x="1719" y="6834"/>
                    <a:pt x="1720" y="6834"/>
                  </a:cubicBezTo>
                  <a:cubicBezTo>
                    <a:pt x="1719" y="6834"/>
                    <a:pt x="1718" y="6834"/>
                    <a:pt x="1716" y="6835"/>
                  </a:cubicBezTo>
                  <a:cubicBezTo>
                    <a:pt x="1710" y="6838"/>
                    <a:pt x="1704" y="6841"/>
                    <a:pt x="1698" y="6844"/>
                  </a:cubicBezTo>
                  <a:cubicBezTo>
                    <a:pt x="1704" y="6841"/>
                    <a:pt x="1710" y="6838"/>
                    <a:pt x="1716" y="6834"/>
                  </a:cubicBezTo>
                  <a:close/>
                  <a:moveTo>
                    <a:pt x="1401" y="6850"/>
                  </a:moveTo>
                  <a:cubicBezTo>
                    <a:pt x="1402" y="6852"/>
                    <a:pt x="1402" y="6856"/>
                    <a:pt x="1401" y="6860"/>
                  </a:cubicBezTo>
                  <a:cubicBezTo>
                    <a:pt x="1400" y="6860"/>
                    <a:pt x="1400" y="6860"/>
                    <a:pt x="1400" y="6860"/>
                  </a:cubicBezTo>
                  <a:cubicBezTo>
                    <a:pt x="1401" y="6856"/>
                    <a:pt x="1401" y="6852"/>
                    <a:pt x="1401" y="6850"/>
                  </a:cubicBezTo>
                  <a:close/>
                  <a:moveTo>
                    <a:pt x="2577" y="6853"/>
                  </a:moveTo>
                  <a:cubicBezTo>
                    <a:pt x="2564" y="6854"/>
                    <a:pt x="2553" y="6857"/>
                    <a:pt x="2543" y="6862"/>
                  </a:cubicBezTo>
                  <a:cubicBezTo>
                    <a:pt x="2553" y="6857"/>
                    <a:pt x="2564" y="6854"/>
                    <a:pt x="2577" y="6853"/>
                  </a:cubicBezTo>
                  <a:close/>
                  <a:moveTo>
                    <a:pt x="2663" y="6853"/>
                  </a:moveTo>
                  <a:cubicBezTo>
                    <a:pt x="2669" y="6853"/>
                    <a:pt x="2675" y="6854"/>
                    <a:pt x="2680" y="6855"/>
                  </a:cubicBezTo>
                  <a:lnTo>
                    <a:pt x="2680" y="6856"/>
                  </a:lnTo>
                  <a:cubicBezTo>
                    <a:pt x="2664" y="6852"/>
                    <a:pt x="2645" y="6854"/>
                    <a:pt x="2627" y="6860"/>
                  </a:cubicBezTo>
                  <a:cubicBezTo>
                    <a:pt x="2639" y="6856"/>
                    <a:pt x="2651" y="6853"/>
                    <a:pt x="2663" y="6853"/>
                  </a:cubicBezTo>
                  <a:close/>
                  <a:moveTo>
                    <a:pt x="2609" y="6866"/>
                  </a:moveTo>
                  <a:cubicBezTo>
                    <a:pt x="2590" y="6873"/>
                    <a:pt x="2571" y="6881"/>
                    <a:pt x="2552" y="6888"/>
                  </a:cubicBezTo>
                  <a:cubicBezTo>
                    <a:pt x="2548" y="6889"/>
                    <a:pt x="2544" y="6891"/>
                    <a:pt x="2540" y="6892"/>
                  </a:cubicBezTo>
                  <a:cubicBezTo>
                    <a:pt x="2539" y="6892"/>
                    <a:pt x="2536" y="6893"/>
                    <a:pt x="2534" y="6893"/>
                  </a:cubicBezTo>
                  <a:cubicBezTo>
                    <a:pt x="2540" y="6891"/>
                    <a:pt x="2546" y="6890"/>
                    <a:pt x="2552" y="6888"/>
                  </a:cubicBezTo>
                  <a:cubicBezTo>
                    <a:pt x="2571" y="6881"/>
                    <a:pt x="2590" y="6873"/>
                    <a:pt x="2609" y="6866"/>
                  </a:cubicBezTo>
                  <a:close/>
                  <a:moveTo>
                    <a:pt x="2527" y="6869"/>
                  </a:moveTo>
                  <a:cubicBezTo>
                    <a:pt x="2508" y="6879"/>
                    <a:pt x="2492" y="6892"/>
                    <a:pt x="2473" y="6898"/>
                  </a:cubicBezTo>
                  <a:cubicBezTo>
                    <a:pt x="2492" y="6892"/>
                    <a:pt x="2508" y="6879"/>
                    <a:pt x="2527" y="6869"/>
                  </a:cubicBezTo>
                  <a:close/>
                  <a:moveTo>
                    <a:pt x="1401" y="6890"/>
                  </a:moveTo>
                  <a:cubicBezTo>
                    <a:pt x="1411" y="6894"/>
                    <a:pt x="1420" y="6897"/>
                    <a:pt x="1428" y="6901"/>
                  </a:cubicBezTo>
                  <a:cubicBezTo>
                    <a:pt x="1420" y="6897"/>
                    <a:pt x="1411" y="6894"/>
                    <a:pt x="1401" y="6891"/>
                  </a:cubicBezTo>
                  <a:cubicBezTo>
                    <a:pt x="1402" y="6891"/>
                    <a:pt x="1401" y="6890"/>
                    <a:pt x="1401" y="6890"/>
                  </a:cubicBezTo>
                  <a:close/>
                  <a:moveTo>
                    <a:pt x="2624" y="6891"/>
                  </a:moveTo>
                  <a:cubicBezTo>
                    <a:pt x="2632" y="6891"/>
                    <a:pt x="2639" y="6892"/>
                    <a:pt x="2647" y="6895"/>
                  </a:cubicBezTo>
                  <a:cubicBezTo>
                    <a:pt x="2616" y="6886"/>
                    <a:pt x="2586" y="6896"/>
                    <a:pt x="2556" y="6906"/>
                  </a:cubicBezTo>
                  <a:cubicBezTo>
                    <a:pt x="2578" y="6898"/>
                    <a:pt x="2601" y="6891"/>
                    <a:pt x="2624" y="6891"/>
                  </a:cubicBezTo>
                  <a:close/>
                  <a:moveTo>
                    <a:pt x="1395" y="6897"/>
                  </a:moveTo>
                  <a:cubicBezTo>
                    <a:pt x="1391" y="6901"/>
                    <a:pt x="1387" y="6903"/>
                    <a:pt x="1383" y="6904"/>
                  </a:cubicBezTo>
                  <a:cubicBezTo>
                    <a:pt x="1387" y="6903"/>
                    <a:pt x="1391" y="6901"/>
                    <a:pt x="1395" y="6897"/>
                  </a:cubicBezTo>
                  <a:close/>
                  <a:moveTo>
                    <a:pt x="2674" y="6906"/>
                  </a:moveTo>
                  <a:cubicBezTo>
                    <a:pt x="2665" y="6909"/>
                    <a:pt x="2656" y="6914"/>
                    <a:pt x="2648" y="6918"/>
                  </a:cubicBezTo>
                  <a:cubicBezTo>
                    <a:pt x="2656" y="6914"/>
                    <a:pt x="2665" y="6909"/>
                    <a:pt x="2674" y="6906"/>
                  </a:cubicBezTo>
                  <a:close/>
                  <a:moveTo>
                    <a:pt x="1440" y="6908"/>
                  </a:moveTo>
                  <a:cubicBezTo>
                    <a:pt x="1444" y="6911"/>
                    <a:pt x="1448" y="6914"/>
                    <a:pt x="1451" y="6917"/>
                  </a:cubicBezTo>
                  <a:cubicBezTo>
                    <a:pt x="1457" y="6917"/>
                    <a:pt x="1464" y="6917"/>
                    <a:pt x="1471" y="6917"/>
                  </a:cubicBezTo>
                  <a:cubicBezTo>
                    <a:pt x="1464" y="6917"/>
                    <a:pt x="1457" y="6918"/>
                    <a:pt x="1451" y="6918"/>
                  </a:cubicBezTo>
                  <a:cubicBezTo>
                    <a:pt x="1448" y="6914"/>
                    <a:pt x="1444" y="6911"/>
                    <a:pt x="1440" y="6908"/>
                  </a:cubicBezTo>
                  <a:close/>
                  <a:moveTo>
                    <a:pt x="2734" y="6958"/>
                  </a:moveTo>
                  <a:cubicBezTo>
                    <a:pt x="2734" y="6959"/>
                    <a:pt x="2734" y="6958"/>
                    <a:pt x="2735" y="6958"/>
                  </a:cubicBezTo>
                  <a:cubicBezTo>
                    <a:pt x="2735" y="6959"/>
                    <a:pt x="2734" y="6959"/>
                    <a:pt x="2735" y="6959"/>
                  </a:cubicBezTo>
                  <a:cubicBezTo>
                    <a:pt x="2720" y="6965"/>
                    <a:pt x="2705" y="6969"/>
                    <a:pt x="2688" y="6973"/>
                  </a:cubicBezTo>
                  <a:cubicBezTo>
                    <a:pt x="2704" y="6969"/>
                    <a:pt x="2720" y="6964"/>
                    <a:pt x="2734" y="6958"/>
                  </a:cubicBezTo>
                  <a:close/>
                  <a:moveTo>
                    <a:pt x="2578" y="6985"/>
                  </a:moveTo>
                  <a:cubicBezTo>
                    <a:pt x="2566" y="6987"/>
                    <a:pt x="2554" y="6992"/>
                    <a:pt x="2541" y="6996"/>
                  </a:cubicBezTo>
                  <a:cubicBezTo>
                    <a:pt x="2533" y="6999"/>
                    <a:pt x="2524" y="7002"/>
                    <a:pt x="2515" y="7002"/>
                  </a:cubicBezTo>
                  <a:cubicBezTo>
                    <a:pt x="2507" y="7003"/>
                    <a:pt x="2498" y="7003"/>
                    <a:pt x="2489" y="7000"/>
                  </a:cubicBezTo>
                  <a:cubicBezTo>
                    <a:pt x="2498" y="7003"/>
                    <a:pt x="2507" y="7003"/>
                    <a:pt x="2515" y="7002"/>
                  </a:cubicBezTo>
                  <a:cubicBezTo>
                    <a:pt x="2524" y="7002"/>
                    <a:pt x="2533" y="6999"/>
                    <a:pt x="2541" y="6996"/>
                  </a:cubicBezTo>
                  <a:cubicBezTo>
                    <a:pt x="2554" y="6992"/>
                    <a:pt x="2566" y="6987"/>
                    <a:pt x="2578" y="6985"/>
                  </a:cubicBezTo>
                  <a:close/>
                  <a:moveTo>
                    <a:pt x="1692" y="7020"/>
                  </a:moveTo>
                  <a:cubicBezTo>
                    <a:pt x="1684" y="7027"/>
                    <a:pt x="1676" y="7034"/>
                    <a:pt x="1668" y="7040"/>
                  </a:cubicBezTo>
                  <a:cubicBezTo>
                    <a:pt x="1676" y="7034"/>
                    <a:pt x="1684" y="7027"/>
                    <a:pt x="1692" y="7020"/>
                  </a:cubicBezTo>
                  <a:close/>
                  <a:moveTo>
                    <a:pt x="1312" y="7025"/>
                  </a:moveTo>
                  <a:cubicBezTo>
                    <a:pt x="1310" y="7026"/>
                    <a:pt x="1308" y="7028"/>
                    <a:pt x="1306" y="7030"/>
                  </a:cubicBezTo>
                  <a:cubicBezTo>
                    <a:pt x="1308" y="7028"/>
                    <a:pt x="1309" y="7026"/>
                    <a:pt x="1312" y="7025"/>
                  </a:cubicBezTo>
                  <a:close/>
                  <a:moveTo>
                    <a:pt x="2607" y="7026"/>
                  </a:moveTo>
                  <a:cubicBezTo>
                    <a:pt x="2592" y="7030"/>
                    <a:pt x="2576" y="7033"/>
                    <a:pt x="2561" y="7035"/>
                  </a:cubicBezTo>
                  <a:cubicBezTo>
                    <a:pt x="2576" y="7033"/>
                    <a:pt x="2592" y="7030"/>
                    <a:pt x="2607" y="7026"/>
                  </a:cubicBezTo>
                  <a:close/>
                  <a:moveTo>
                    <a:pt x="2688" y="7031"/>
                  </a:moveTo>
                  <a:cubicBezTo>
                    <a:pt x="2675" y="7036"/>
                    <a:pt x="2664" y="7043"/>
                    <a:pt x="2653" y="7051"/>
                  </a:cubicBezTo>
                  <a:cubicBezTo>
                    <a:pt x="2664" y="7043"/>
                    <a:pt x="2675" y="7036"/>
                    <a:pt x="2688" y="7031"/>
                  </a:cubicBezTo>
                  <a:close/>
                  <a:moveTo>
                    <a:pt x="1381" y="7039"/>
                  </a:moveTo>
                  <a:cubicBezTo>
                    <a:pt x="1385" y="7040"/>
                    <a:pt x="1389" y="7040"/>
                    <a:pt x="1393" y="7042"/>
                  </a:cubicBezTo>
                  <a:cubicBezTo>
                    <a:pt x="1393" y="7042"/>
                    <a:pt x="1393" y="7043"/>
                    <a:pt x="1393" y="7043"/>
                  </a:cubicBezTo>
                  <a:cubicBezTo>
                    <a:pt x="1389" y="7041"/>
                    <a:pt x="1385" y="7040"/>
                    <a:pt x="1381" y="7039"/>
                  </a:cubicBezTo>
                  <a:close/>
                  <a:moveTo>
                    <a:pt x="1364" y="7104"/>
                  </a:moveTo>
                  <a:cubicBezTo>
                    <a:pt x="1369" y="7107"/>
                    <a:pt x="1373" y="7109"/>
                    <a:pt x="1377" y="7112"/>
                  </a:cubicBezTo>
                  <a:cubicBezTo>
                    <a:pt x="1377" y="7112"/>
                    <a:pt x="1377" y="7113"/>
                    <a:pt x="1377" y="7113"/>
                  </a:cubicBezTo>
                  <a:cubicBezTo>
                    <a:pt x="1373" y="7110"/>
                    <a:pt x="1369" y="7107"/>
                    <a:pt x="1364" y="7104"/>
                  </a:cubicBezTo>
                  <a:close/>
                  <a:moveTo>
                    <a:pt x="1325" y="7109"/>
                  </a:moveTo>
                  <a:cubicBezTo>
                    <a:pt x="1325" y="7109"/>
                    <a:pt x="1325" y="7109"/>
                    <a:pt x="1325" y="7110"/>
                  </a:cubicBezTo>
                  <a:cubicBezTo>
                    <a:pt x="1315" y="7110"/>
                    <a:pt x="1306" y="7110"/>
                    <a:pt x="1298" y="7112"/>
                  </a:cubicBezTo>
                  <a:cubicBezTo>
                    <a:pt x="1306" y="7111"/>
                    <a:pt x="1315" y="7109"/>
                    <a:pt x="1325" y="7109"/>
                  </a:cubicBezTo>
                  <a:close/>
                  <a:moveTo>
                    <a:pt x="2809" y="7110"/>
                  </a:moveTo>
                  <a:cubicBezTo>
                    <a:pt x="2809" y="7111"/>
                    <a:pt x="2809" y="7111"/>
                    <a:pt x="2809" y="7111"/>
                  </a:cubicBezTo>
                  <a:cubicBezTo>
                    <a:pt x="2794" y="7112"/>
                    <a:pt x="2780" y="7113"/>
                    <a:pt x="2767" y="7115"/>
                  </a:cubicBezTo>
                  <a:cubicBezTo>
                    <a:pt x="2780" y="7113"/>
                    <a:pt x="2794" y="7111"/>
                    <a:pt x="2809" y="7110"/>
                  </a:cubicBezTo>
                  <a:close/>
                  <a:moveTo>
                    <a:pt x="2608" y="7135"/>
                  </a:moveTo>
                  <a:cubicBezTo>
                    <a:pt x="2595" y="7138"/>
                    <a:pt x="2582" y="7140"/>
                    <a:pt x="2570" y="7140"/>
                  </a:cubicBezTo>
                  <a:cubicBezTo>
                    <a:pt x="2582" y="7140"/>
                    <a:pt x="2595" y="7138"/>
                    <a:pt x="2608" y="7135"/>
                  </a:cubicBezTo>
                  <a:close/>
                  <a:moveTo>
                    <a:pt x="2761" y="7148"/>
                  </a:moveTo>
                  <a:cubicBezTo>
                    <a:pt x="2738" y="7153"/>
                    <a:pt x="2713" y="7160"/>
                    <a:pt x="2689" y="7163"/>
                  </a:cubicBezTo>
                  <a:cubicBezTo>
                    <a:pt x="2713" y="7160"/>
                    <a:pt x="2738" y="7153"/>
                    <a:pt x="2761" y="7148"/>
                  </a:cubicBezTo>
                  <a:close/>
                  <a:moveTo>
                    <a:pt x="2633" y="7160"/>
                  </a:moveTo>
                  <a:cubicBezTo>
                    <a:pt x="2643" y="7163"/>
                    <a:pt x="2654" y="7165"/>
                    <a:pt x="2666" y="7165"/>
                  </a:cubicBezTo>
                  <a:cubicBezTo>
                    <a:pt x="2654" y="7165"/>
                    <a:pt x="2643" y="7163"/>
                    <a:pt x="2633" y="7160"/>
                  </a:cubicBezTo>
                  <a:close/>
                  <a:moveTo>
                    <a:pt x="1230" y="7168"/>
                  </a:moveTo>
                  <a:cubicBezTo>
                    <a:pt x="1234" y="7171"/>
                    <a:pt x="1238" y="7174"/>
                    <a:pt x="1243" y="7176"/>
                  </a:cubicBezTo>
                  <a:cubicBezTo>
                    <a:pt x="1238" y="7174"/>
                    <a:pt x="1234" y="7172"/>
                    <a:pt x="1230" y="7169"/>
                  </a:cubicBezTo>
                  <a:cubicBezTo>
                    <a:pt x="1230" y="7169"/>
                    <a:pt x="1230" y="7169"/>
                    <a:pt x="1230" y="7168"/>
                  </a:cubicBezTo>
                  <a:close/>
                  <a:moveTo>
                    <a:pt x="1287" y="7186"/>
                  </a:moveTo>
                  <a:cubicBezTo>
                    <a:pt x="1302" y="7187"/>
                    <a:pt x="1319" y="7188"/>
                    <a:pt x="1334" y="7192"/>
                  </a:cubicBezTo>
                  <a:cubicBezTo>
                    <a:pt x="1319" y="7188"/>
                    <a:pt x="1302" y="7187"/>
                    <a:pt x="1287" y="7186"/>
                  </a:cubicBezTo>
                  <a:close/>
                  <a:moveTo>
                    <a:pt x="1224" y="7211"/>
                  </a:moveTo>
                  <a:cubicBezTo>
                    <a:pt x="1212" y="7211"/>
                    <a:pt x="1200" y="7213"/>
                    <a:pt x="1191" y="7217"/>
                  </a:cubicBezTo>
                  <a:cubicBezTo>
                    <a:pt x="1200" y="7213"/>
                    <a:pt x="1212" y="7211"/>
                    <a:pt x="1224" y="7211"/>
                  </a:cubicBezTo>
                  <a:close/>
                  <a:moveTo>
                    <a:pt x="2945" y="7263"/>
                  </a:moveTo>
                  <a:cubicBezTo>
                    <a:pt x="2945" y="7266"/>
                    <a:pt x="2945" y="7268"/>
                    <a:pt x="2945" y="7270"/>
                  </a:cubicBezTo>
                  <a:cubicBezTo>
                    <a:pt x="2945" y="7273"/>
                    <a:pt x="2944" y="7276"/>
                    <a:pt x="2943" y="7278"/>
                  </a:cubicBezTo>
                  <a:cubicBezTo>
                    <a:pt x="2944" y="7274"/>
                    <a:pt x="2945" y="7269"/>
                    <a:pt x="2945" y="7263"/>
                  </a:cubicBezTo>
                  <a:close/>
                  <a:moveTo>
                    <a:pt x="2557" y="7283"/>
                  </a:moveTo>
                  <a:cubicBezTo>
                    <a:pt x="2557" y="7283"/>
                    <a:pt x="2558" y="7284"/>
                    <a:pt x="2559" y="7284"/>
                  </a:cubicBezTo>
                  <a:cubicBezTo>
                    <a:pt x="2571" y="7303"/>
                    <a:pt x="2586" y="7325"/>
                    <a:pt x="2603" y="7344"/>
                  </a:cubicBezTo>
                  <a:cubicBezTo>
                    <a:pt x="2585" y="7324"/>
                    <a:pt x="2569" y="7302"/>
                    <a:pt x="2557" y="7283"/>
                  </a:cubicBezTo>
                  <a:close/>
                  <a:moveTo>
                    <a:pt x="1449" y="7311"/>
                  </a:moveTo>
                  <a:cubicBezTo>
                    <a:pt x="1444" y="7315"/>
                    <a:pt x="1437" y="7320"/>
                    <a:pt x="1433" y="7325"/>
                  </a:cubicBezTo>
                  <a:cubicBezTo>
                    <a:pt x="1433" y="7324"/>
                    <a:pt x="1432" y="7324"/>
                    <a:pt x="1433" y="7324"/>
                  </a:cubicBezTo>
                  <a:cubicBezTo>
                    <a:pt x="1437" y="7319"/>
                    <a:pt x="1444" y="7315"/>
                    <a:pt x="1449" y="7311"/>
                  </a:cubicBezTo>
                  <a:close/>
                  <a:moveTo>
                    <a:pt x="1427" y="7331"/>
                  </a:moveTo>
                  <a:cubicBezTo>
                    <a:pt x="1422" y="7340"/>
                    <a:pt x="1417" y="7349"/>
                    <a:pt x="1411" y="7356"/>
                  </a:cubicBezTo>
                  <a:cubicBezTo>
                    <a:pt x="1417" y="7349"/>
                    <a:pt x="1422" y="7340"/>
                    <a:pt x="1427" y="7331"/>
                  </a:cubicBezTo>
                  <a:close/>
                  <a:moveTo>
                    <a:pt x="2695" y="7339"/>
                  </a:moveTo>
                  <a:cubicBezTo>
                    <a:pt x="2711" y="7346"/>
                    <a:pt x="2727" y="7350"/>
                    <a:pt x="2747" y="7351"/>
                  </a:cubicBezTo>
                  <a:cubicBezTo>
                    <a:pt x="2727" y="7350"/>
                    <a:pt x="2711" y="7346"/>
                    <a:pt x="2695" y="7339"/>
                  </a:cubicBezTo>
                  <a:close/>
                  <a:moveTo>
                    <a:pt x="2617" y="7357"/>
                  </a:moveTo>
                  <a:cubicBezTo>
                    <a:pt x="2627" y="7366"/>
                    <a:pt x="2637" y="7374"/>
                    <a:pt x="2648" y="7380"/>
                  </a:cubicBezTo>
                  <a:cubicBezTo>
                    <a:pt x="2637" y="7374"/>
                    <a:pt x="2627" y="7366"/>
                    <a:pt x="2617" y="7357"/>
                  </a:cubicBezTo>
                  <a:close/>
                  <a:moveTo>
                    <a:pt x="1400" y="7365"/>
                  </a:moveTo>
                  <a:cubicBezTo>
                    <a:pt x="1387" y="7373"/>
                    <a:pt x="1372" y="7377"/>
                    <a:pt x="1357" y="7383"/>
                  </a:cubicBezTo>
                  <a:cubicBezTo>
                    <a:pt x="1372" y="7377"/>
                    <a:pt x="1387" y="7373"/>
                    <a:pt x="1400" y="7365"/>
                  </a:cubicBezTo>
                  <a:close/>
                  <a:moveTo>
                    <a:pt x="1095" y="7377"/>
                  </a:moveTo>
                  <a:cubicBezTo>
                    <a:pt x="1094" y="7378"/>
                    <a:pt x="1094" y="7379"/>
                    <a:pt x="1092" y="7379"/>
                  </a:cubicBezTo>
                  <a:cubicBezTo>
                    <a:pt x="1093" y="7379"/>
                    <a:pt x="1094" y="7378"/>
                    <a:pt x="1095" y="7377"/>
                  </a:cubicBezTo>
                  <a:close/>
                  <a:moveTo>
                    <a:pt x="2673" y="7388"/>
                  </a:moveTo>
                  <a:cubicBezTo>
                    <a:pt x="2679" y="7389"/>
                    <a:pt x="2686" y="7389"/>
                    <a:pt x="2692" y="7389"/>
                  </a:cubicBezTo>
                  <a:cubicBezTo>
                    <a:pt x="2686" y="7389"/>
                    <a:pt x="2679" y="7389"/>
                    <a:pt x="2673" y="7388"/>
                  </a:cubicBezTo>
                  <a:close/>
                  <a:moveTo>
                    <a:pt x="2869" y="7388"/>
                  </a:moveTo>
                  <a:cubicBezTo>
                    <a:pt x="2869" y="7389"/>
                    <a:pt x="2869" y="7389"/>
                    <a:pt x="2868" y="7389"/>
                  </a:cubicBezTo>
                  <a:cubicBezTo>
                    <a:pt x="2851" y="7395"/>
                    <a:pt x="2830" y="7398"/>
                    <a:pt x="2809" y="7401"/>
                  </a:cubicBezTo>
                  <a:cubicBezTo>
                    <a:pt x="2830" y="7398"/>
                    <a:pt x="2851" y="7394"/>
                    <a:pt x="2869" y="7388"/>
                  </a:cubicBezTo>
                  <a:close/>
                  <a:moveTo>
                    <a:pt x="1108" y="7437"/>
                  </a:moveTo>
                  <a:cubicBezTo>
                    <a:pt x="1113" y="7440"/>
                    <a:pt x="1117" y="7443"/>
                    <a:pt x="1122" y="7445"/>
                  </a:cubicBezTo>
                  <a:cubicBezTo>
                    <a:pt x="1117" y="7443"/>
                    <a:pt x="1113" y="7441"/>
                    <a:pt x="1108" y="7438"/>
                  </a:cubicBezTo>
                  <a:cubicBezTo>
                    <a:pt x="1108" y="7437"/>
                    <a:pt x="1108" y="7437"/>
                    <a:pt x="1108" y="7437"/>
                  </a:cubicBezTo>
                  <a:close/>
                  <a:moveTo>
                    <a:pt x="1362" y="7442"/>
                  </a:moveTo>
                  <a:cubicBezTo>
                    <a:pt x="1335" y="7454"/>
                    <a:pt x="1320" y="7468"/>
                    <a:pt x="1296" y="7475"/>
                  </a:cubicBezTo>
                  <a:cubicBezTo>
                    <a:pt x="1287" y="7477"/>
                    <a:pt x="1276" y="7479"/>
                    <a:pt x="1263" y="7478"/>
                  </a:cubicBezTo>
                  <a:cubicBezTo>
                    <a:pt x="1276" y="7479"/>
                    <a:pt x="1287" y="7477"/>
                    <a:pt x="1296" y="7475"/>
                  </a:cubicBezTo>
                  <a:cubicBezTo>
                    <a:pt x="1320" y="7468"/>
                    <a:pt x="1335" y="7454"/>
                    <a:pt x="1362" y="7442"/>
                  </a:cubicBezTo>
                  <a:close/>
                  <a:moveTo>
                    <a:pt x="1137" y="7452"/>
                  </a:moveTo>
                  <a:cubicBezTo>
                    <a:pt x="1158" y="7461"/>
                    <a:pt x="1180" y="7466"/>
                    <a:pt x="1205" y="7471"/>
                  </a:cubicBezTo>
                  <a:cubicBezTo>
                    <a:pt x="1180" y="7466"/>
                    <a:pt x="1158" y="7461"/>
                    <a:pt x="1137" y="745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Rectangle 206"/>
            <p:cNvSpPr>
              <a:spLocks noChangeArrowheads="1"/>
            </p:cNvSpPr>
            <p:nvPr/>
          </p:nvSpPr>
          <p:spPr bwMode="auto">
            <a:xfrm>
              <a:off x="5558" y="1576"/>
              <a:ext cx="755" cy="54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93" name="Rectangle 50"/>
          <p:cNvSpPr>
            <a:spLocks noChangeArrowheads="1"/>
          </p:cNvSpPr>
          <p:nvPr/>
        </p:nvSpPr>
        <p:spPr bwMode="auto">
          <a:xfrm>
            <a:off x="1556655" y="6198905"/>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id-ID" sz="3200" b="1" dirty="0" err="1">
                <a:solidFill>
                  <a:srgbClr val="002060"/>
                </a:solidFill>
              </a:rPr>
              <a:t>Problematization</a:t>
            </a:r>
            <a:r>
              <a:rPr lang="en-US" altLang="id-ID" sz="3200" b="1" dirty="0">
                <a:solidFill>
                  <a:srgbClr val="002060"/>
                </a:solidFill>
              </a:rPr>
              <a:t> Methodology </a:t>
            </a:r>
            <a:endParaRPr lang="en-US" altLang="id-ID" sz="3200" dirty="0">
              <a:solidFill>
                <a:srgbClr val="002060"/>
              </a:solidFill>
            </a:endParaRPr>
          </a:p>
        </p:txBody>
      </p:sp>
    </p:spTree>
    <p:extLst>
      <p:ext uri="{BB962C8B-B14F-4D97-AF65-F5344CB8AC3E}">
        <p14:creationId xmlns:p14="http://schemas.microsoft.com/office/powerpoint/2010/main" val="1236991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par>
                                <p:cTn id="11" presetID="22" presetClass="entr" presetSubtype="4"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down)">
                                      <p:cBhvr>
                                        <p:cTn id="13" dur="500"/>
                                        <p:tgtEl>
                                          <p:spTgt spid="64"/>
                                        </p:tgtEl>
                                      </p:cBhvr>
                                    </p:animEffect>
                                  </p:childTnLst>
                                </p:cTn>
                              </p:par>
                              <p:par>
                                <p:cTn id="14" presetID="22" presetClass="entr" presetSubtype="4"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down)">
                                      <p:cBhvr>
                                        <p:cTn id="16" dur="500"/>
                                        <p:tgtEl>
                                          <p:spTgt spid="5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wipe(left)">
                                      <p:cBhvr>
                                        <p:cTn id="20" dur="500"/>
                                        <p:tgtEl>
                                          <p:spTgt spid="70"/>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10"/>
                                        </p:tgtEl>
                                        <p:attrNameLst>
                                          <p:attrName>style.visibility</p:attrName>
                                        </p:attrNameLst>
                                      </p:cBhvr>
                                      <p:to>
                                        <p:strVal val="visible"/>
                                      </p:to>
                                    </p:set>
                                    <p:anim calcmode="lin" valueType="num">
                                      <p:cBhvr additive="base">
                                        <p:cTn id="24" dur="1000" fill="hold"/>
                                        <p:tgtEl>
                                          <p:spTgt spid="110"/>
                                        </p:tgtEl>
                                        <p:attrNameLst>
                                          <p:attrName>ppt_x</p:attrName>
                                        </p:attrNameLst>
                                      </p:cBhvr>
                                      <p:tavLst>
                                        <p:tav tm="0">
                                          <p:val>
                                            <p:strVal val="#ppt_x"/>
                                          </p:val>
                                        </p:tav>
                                        <p:tav tm="100000">
                                          <p:val>
                                            <p:strVal val="#ppt_x"/>
                                          </p:val>
                                        </p:tav>
                                      </p:tavLst>
                                    </p:anim>
                                    <p:anim calcmode="lin" valueType="num">
                                      <p:cBhvr additive="base">
                                        <p:cTn id="25" dur="1000" fill="hold"/>
                                        <p:tgtEl>
                                          <p:spTgt spid="110"/>
                                        </p:tgtEl>
                                        <p:attrNameLst>
                                          <p:attrName>ppt_y</p:attrName>
                                        </p:attrNameLst>
                                      </p:cBhvr>
                                      <p:tavLst>
                                        <p:tav tm="0">
                                          <p:val>
                                            <p:strVal val="1+#ppt_h/2"/>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900" decel="100000" fill="hold"/>
                                        <p:tgtEl>
                                          <p:spTgt spid="4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 calcmode="lin" valueType="num">
                                      <p:cBhvr additive="base">
                                        <p:cTn id="34" dur="1000" fill="hold"/>
                                        <p:tgtEl>
                                          <p:spTgt spid="172"/>
                                        </p:tgtEl>
                                        <p:attrNameLst>
                                          <p:attrName>ppt_x</p:attrName>
                                        </p:attrNameLst>
                                      </p:cBhvr>
                                      <p:tavLst>
                                        <p:tav tm="0">
                                          <p:val>
                                            <p:strVal val="#ppt_x"/>
                                          </p:val>
                                        </p:tav>
                                        <p:tav tm="100000">
                                          <p:val>
                                            <p:strVal val="#ppt_x"/>
                                          </p:val>
                                        </p:tav>
                                      </p:tavLst>
                                    </p:anim>
                                    <p:anim calcmode="lin" valueType="num">
                                      <p:cBhvr additive="base">
                                        <p:cTn id="35" dur="1000" fill="hold"/>
                                        <p:tgtEl>
                                          <p:spTgt spid="172"/>
                                        </p:tgtEl>
                                        <p:attrNameLst>
                                          <p:attrName>ppt_y</p:attrName>
                                        </p:attrNameLst>
                                      </p:cBhvr>
                                      <p:tavLst>
                                        <p:tav tm="0">
                                          <p:val>
                                            <p:strVal val="1+#ppt_h/2"/>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116"/>
                                        </p:tgtEl>
                                        <p:attrNameLst>
                                          <p:attrName>style.visibility</p:attrName>
                                        </p:attrNameLst>
                                      </p:cBhvr>
                                      <p:to>
                                        <p:strVal val="visible"/>
                                      </p:to>
                                    </p:set>
                                    <p:animEffect transition="in" filter="fade">
                                      <p:cBhvr>
                                        <p:cTn id="38" dur="1000"/>
                                        <p:tgtEl>
                                          <p:spTgt spid="116"/>
                                        </p:tgtEl>
                                      </p:cBhvr>
                                    </p:animEffect>
                                    <p:anim calcmode="lin" valueType="num">
                                      <p:cBhvr>
                                        <p:cTn id="39" dur="1000" fill="hold"/>
                                        <p:tgtEl>
                                          <p:spTgt spid="116"/>
                                        </p:tgtEl>
                                        <p:attrNameLst>
                                          <p:attrName>ppt_x</p:attrName>
                                        </p:attrNameLst>
                                      </p:cBhvr>
                                      <p:tavLst>
                                        <p:tav tm="0">
                                          <p:val>
                                            <p:strVal val="#ppt_x"/>
                                          </p:val>
                                        </p:tav>
                                        <p:tav tm="100000">
                                          <p:val>
                                            <p:strVal val="#ppt_x"/>
                                          </p:val>
                                        </p:tav>
                                      </p:tavLst>
                                    </p:anim>
                                    <p:anim calcmode="lin" valueType="num">
                                      <p:cBhvr>
                                        <p:cTn id="40" dur="900" decel="100000" fill="hold"/>
                                        <p:tgtEl>
                                          <p:spTgt spid="11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13"/>
                                        </p:tgtEl>
                                        <p:attrNameLst>
                                          <p:attrName>style.visibility</p:attrName>
                                        </p:attrNameLst>
                                      </p:cBhvr>
                                      <p:to>
                                        <p:strVal val="visible"/>
                                      </p:to>
                                    </p:set>
                                    <p:anim calcmode="lin" valueType="num">
                                      <p:cBhvr additive="base">
                                        <p:cTn id="44" dur="1000" fill="hold"/>
                                        <p:tgtEl>
                                          <p:spTgt spid="113"/>
                                        </p:tgtEl>
                                        <p:attrNameLst>
                                          <p:attrName>ppt_x</p:attrName>
                                        </p:attrNameLst>
                                      </p:cBhvr>
                                      <p:tavLst>
                                        <p:tav tm="0">
                                          <p:val>
                                            <p:strVal val="#ppt_x"/>
                                          </p:val>
                                        </p:tav>
                                        <p:tav tm="100000">
                                          <p:val>
                                            <p:strVal val="#ppt_x"/>
                                          </p:val>
                                        </p:tav>
                                      </p:tavLst>
                                    </p:anim>
                                    <p:anim calcmode="lin" valueType="num">
                                      <p:cBhvr additive="base">
                                        <p:cTn id="45" dur="1000" fill="hold"/>
                                        <p:tgtEl>
                                          <p:spTgt spid="113"/>
                                        </p:tgtEl>
                                        <p:attrNameLst>
                                          <p:attrName>ppt_y</p:attrName>
                                        </p:attrNameLst>
                                      </p:cBhvr>
                                      <p:tavLst>
                                        <p:tav tm="0">
                                          <p:val>
                                            <p:strVal val="1+#ppt_h/2"/>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25"/>
                                        </p:tgtEl>
                                        <p:attrNameLst>
                                          <p:attrName>style.visibility</p:attrName>
                                        </p:attrNameLst>
                                      </p:cBhvr>
                                      <p:to>
                                        <p:strVal val="visible"/>
                                      </p:to>
                                    </p:set>
                                    <p:animEffect transition="in" filter="fade">
                                      <p:cBhvr>
                                        <p:cTn id="48" dur="1000"/>
                                        <p:tgtEl>
                                          <p:spTgt spid="125"/>
                                        </p:tgtEl>
                                      </p:cBhvr>
                                    </p:animEffect>
                                    <p:anim calcmode="lin" valueType="num">
                                      <p:cBhvr>
                                        <p:cTn id="49" dur="1000" fill="hold"/>
                                        <p:tgtEl>
                                          <p:spTgt spid="125"/>
                                        </p:tgtEl>
                                        <p:attrNameLst>
                                          <p:attrName>ppt_x</p:attrName>
                                        </p:attrNameLst>
                                      </p:cBhvr>
                                      <p:tavLst>
                                        <p:tav tm="0">
                                          <p:val>
                                            <p:strVal val="#ppt_x"/>
                                          </p:val>
                                        </p:tav>
                                        <p:tav tm="100000">
                                          <p:val>
                                            <p:strVal val="#ppt_x"/>
                                          </p:val>
                                        </p:tav>
                                      </p:tavLst>
                                    </p:anim>
                                    <p:anim calcmode="lin" valueType="num">
                                      <p:cBhvr>
                                        <p:cTn id="50" dur="900" decel="100000" fill="hold"/>
                                        <p:tgtEl>
                                          <p:spTgt spid="12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childTnLst>
                          </p:cTn>
                        </p:par>
                        <p:par>
                          <p:cTn id="52" fill="hold">
                            <p:stCondLst>
                              <p:cond delay="2000"/>
                            </p:stCondLst>
                            <p:childTnLst>
                              <p:par>
                                <p:cTn id="53" presetID="22" presetClass="entr" presetSubtype="1"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wipe(up)">
                                      <p:cBhvr>
                                        <p:cTn id="55" dur="500"/>
                                        <p:tgtEl>
                                          <p:spTgt spid="8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up)">
                                      <p:cBhvr>
                                        <p:cTn id="58" dur="500"/>
                                        <p:tgtEl>
                                          <p:spTgt spid="8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up)">
                                      <p:cBhvr>
                                        <p:cTn id="61" dur="500"/>
                                        <p:tgtEl>
                                          <p:spTgt spid="81"/>
                                        </p:tgtEl>
                                      </p:cBhvr>
                                    </p:animEffect>
                                  </p:childTnLst>
                                </p:cTn>
                              </p:par>
                              <p:par>
                                <p:cTn id="62" presetID="18" presetClass="entr" presetSubtype="12" fill="hold" grpId="0" nodeType="withEffect">
                                  <p:stCondLst>
                                    <p:cond delay="20000"/>
                                  </p:stCondLst>
                                  <p:childTnLst>
                                    <p:set>
                                      <p:cBhvr>
                                        <p:cTn id="63" dur="1" fill="hold">
                                          <p:stCondLst>
                                            <p:cond delay="0"/>
                                          </p:stCondLst>
                                        </p:cTn>
                                        <p:tgtEl>
                                          <p:spTgt spid="193"/>
                                        </p:tgtEl>
                                        <p:attrNameLst>
                                          <p:attrName>style.visibility</p:attrName>
                                        </p:attrNameLst>
                                      </p:cBhvr>
                                      <p:to>
                                        <p:strVal val="visible"/>
                                      </p:to>
                                    </p:set>
                                    <p:animEffect transition="in" filter="strips(downLeft)">
                                      <p:cBhvr>
                                        <p:cTn id="64"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8" grpId="0"/>
      <p:bldP spid="42" grpId="0" animBg="1"/>
      <p:bldP spid="116" grpId="0" animBg="1"/>
      <p:bldP spid="125" grpId="0" animBg="1"/>
      <p:bldP spid="80" grpId="0"/>
      <p:bldP spid="81" grpId="0"/>
      <p:bldP spid="70" grpId="0"/>
      <p:bldP spid="1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74343"/>
            <a:ext cx="12192000" cy="34671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54" name="Group 53"/>
          <p:cNvGrpSpPr/>
          <p:nvPr/>
        </p:nvGrpSpPr>
        <p:grpSpPr>
          <a:xfrm rot="10800000">
            <a:off x="31203" y="2106585"/>
            <a:ext cx="1500244" cy="1292973"/>
            <a:chOff x="308778" y="0"/>
            <a:chExt cx="3521202" cy="3034718"/>
          </a:xfrm>
        </p:grpSpPr>
        <p:sp>
          <p:nvSpPr>
            <p:cNvPr id="55" name="Freeform 54"/>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6" name="Freeform 55"/>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61" name="Group 60"/>
          <p:cNvGrpSpPr/>
          <p:nvPr/>
        </p:nvGrpSpPr>
        <p:grpSpPr>
          <a:xfrm rot="10800000">
            <a:off x="4320908" y="2009459"/>
            <a:ext cx="1609724" cy="1387327"/>
            <a:chOff x="308778" y="0"/>
            <a:chExt cx="3521202" cy="3034718"/>
          </a:xfrm>
        </p:grpSpPr>
        <p:sp>
          <p:nvSpPr>
            <p:cNvPr id="62" name="Freeform 61"/>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Freeform 62"/>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64" name="Group 63"/>
          <p:cNvGrpSpPr/>
          <p:nvPr/>
        </p:nvGrpSpPr>
        <p:grpSpPr>
          <a:xfrm rot="10800000">
            <a:off x="5040211" y="2446238"/>
            <a:ext cx="1110881" cy="957404"/>
            <a:chOff x="308778" y="0"/>
            <a:chExt cx="3521202" cy="3034718"/>
          </a:xfrm>
        </p:grpSpPr>
        <p:sp>
          <p:nvSpPr>
            <p:cNvPr id="65" name="Freeform 64"/>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6" name="Freeform 65"/>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70" name="TextBox 69"/>
          <p:cNvSpPr txBox="1"/>
          <p:nvPr/>
        </p:nvSpPr>
        <p:spPr>
          <a:xfrm>
            <a:off x="5965372" y="762882"/>
            <a:ext cx="5834743" cy="1569660"/>
          </a:xfrm>
          <a:prstGeom prst="rect">
            <a:avLst/>
          </a:prstGeom>
          <a:noFill/>
        </p:spPr>
        <p:txBody>
          <a:bodyPr wrap="square" rtlCol="0">
            <a:spAutoFit/>
          </a:bodyPr>
          <a:lstStyle/>
          <a:p>
            <a:r>
              <a:rPr lang="en-US" sz="4800" b="1" dirty="0">
                <a:solidFill>
                  <a:schemeClr val="bg1"/>
                </a:solidFill>
              </a:rPr>
              <a:t>5 modules of either  </a:t>
            </a:r>
          </a:p>
          <a:p>
            <a:r>
              <a:rPr lang="en-US" sz="4800" b="1" dirty="0">
                <a:solidFill>
                  <a:schemeClr val="bg1"/>
                </a:solidFill>
              </a:rPr>
              <a:t>15 or 30 hours</a:t>
            </a:r>
            <a:endParaRPr lang="en-US" sz="4800" dirty="0">
              <a:solidFill>
                <a:schemeClr val="bg1"/>
              </a:solidFill>
            </a:endParaRPr>
          </a:p>
        </p:txBody>
      </p:sp>
      <p:grpSp>
        <p:nvGrpSpPr>
          <p:cNvPr id="8" name="Group 7"/>
          <p:cNvGrpSpPr/>
          <p:nvPr/>
        </p:nvGrpSpPr>
        <p:grpSpPr>
          <a:xfrm>
            <a:off x="386778" y="1118579"/>
            <a:ext cx="5236303" cy="2927808"/>
            <a:chOff x="386778" y="1044946"/>
            <a:chExt cx="5448904" cy="3046681"/>
          </a:xfrm>
        </p:grpSpPr>
        <p:pic>
          <p:nvPicPr>
            <p:cNvPr id="71"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78" y="1044946"/>
              <a:ext cx="5448904" cy="304668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372020" y="1310589"/>
              <a:ext cx="3451018" cy="20836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98" name="Imagem 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4909" y="2852057"/>
            <a:ext cx="3536741" cy="2737872"/>
          </a:xfrm>
          <a:prstGeom prst="rect">
            <a:avLst/>
          </a:prstGeom>
          <a:scene3d>
            <a:camera prst="isometricOffAxis2Left"/>
            <a:lightRig rig="threePt" dir="t"/>
          </a:scene3d>
        </p:spPr>
      </p:pic>
      <p:pic>
        <p:nvPicPr>
          <p:cNvPr id="99" name="Imagem 9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865" y="3329558"/>
            <a:ext cx="3536741" cy="2730116"/>
          </a:xfrm>
          <a:prstGeom prst="rect">
            <a:avLst/>
          </a:prstGeom>
          <a:scene3d>
            <a:camera prst="isometricOffAxis2Left"/>
            <a:lightRig rig="threePt" dir="t"/>
          </a:scene3d>
        </p:spPr>
      </p:pic>
      <p:pic>
        <p:nvPicPr>
          <p:cNvPr id="100" name="Imagem 9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4821" y="3719841"/>
            <a:ext cx="3528985" cy="2737872"/>
          </a:xfrm>
          <a:prstGeom prst="rect">
            <a:avLst/>
          </a:prstGeom>
          <a:scene3d>
            <a:camera prst="isometricOffAxis2Left"/>
            <a:lightRig rig="threePt" dir="t"/>
          </a:scene3d>
        </p:spPr>
      </p:pic>
      <p:pic>
        <p:nvPicPr>
          <p:cNvPr id="101" name="Imagem 10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6345" y="4085893"/>
            <a:ext cx="3544498" cy="2753384"/>
          </a:xfrm>
          <a:prstGeom prst="rect">
            <a:avLst/>
          </a:prstGeom>
          <a:scene3d>
            <a:camera prst="isometricOffAxis2Left"/>
            <a:lightRig rig="threePt" dir="t"/>
          </a:scene3d>
        </p:spPr>
      </p:pic>
      <p:pic>
        <p:nvPicPr>
          <p:cNvPr id="102" name="Imagem 10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777" y="4488844"/>
            <a:ext cx="3544498" cy="2753384"/>
          </a:xfrm>
          <a:prstGeom prst="rect">
            <a:avLst/>
          </a:prstGeom>
          <a:scene3d>
            <a:camera prst="isometricOffAxis2Left"/>
            <a:lightRig rig="threePt" dir="t"/>
          </a:scene3d>
        </p:spPr>
      </p:pic>
      <p:pic>
        <p:nvPicPr>
          <p:cNvPr id="7" name="Espaço Reservado para Imagem 6"/>
          <p:cNvPicPr>
            <a:picLocks noGrp="1" noChangeAspect="1"/>
          </p:cNvPicPr>
          <p:nvPr>
            <p:ph type="pic" sz="quarter" idx="10"/>
          </p:nvPr>
        </p:nvPicPr>
        <p:blipFill>
          <a:blip r:embed="rId9">
            <a:extLst>
              <a:ext uri="{28A0092B-C50C-407E-A947-70E740481C1C}">
                <a14:useLocalDpi xmlns:a14="http://schemas.microsoft.com/office/drawing/2010/main" val="0"/>
              </a:ext>
            </a:extLst>
          </a:blip>
          <a:srcRect l="11952" r="11952"/>
          <a:stretch>
            <a:fillRect/>
          </a:stretch>
        </p:blipFill>
        <p:spPr>
          <a:xfrm>
            <a:off x="1333500" y="1427163"/>
            <a:ext cx="3316288" cy="2001837"/>
          </a:xfrm>
        </p:spPr>
      </p:pic>
    </p:spTree>
    <p:extLst>
      <p:ext uri="{BB962C8B-B14F-4D97-AF65-F5344CB8AC3E}">
        <p14:creationId xmlns:p14="http://schemas.microsoft.com/office/powerpoint/2010/main" val="985108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par>
                                <p:cTn id="11" presetID="22" presetClass="entr" presetSubtype="4"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down)">
                                      <p:cBhvr>
                                        <p:cTn id="13" dur="500"/>
                                        <p:tgtEl>
                                          <p:spTgt spid="64"/>
                                        </p:tgtEl>
                                      </p:cBhvr>
                                    </p:animEffect>
                                  </p:childTnLst>
                                </p:cTn>
                              </p:par>
                              <p:par>
                                <p:cTn id="14" presetID="22" presetClass="entr" presetSubtype="4"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down)">
                                      <p:cBhvr>
                                        <p:cTn id="16" dur="500"/>
                                        <p:tgtEl>
                                          <p:spTgt spid="54"/>
                                        </p:tgtEl>
                                      </p:cBhvr>
                                    </p:animEffect>
                                  </p:childTnLst>
                                </p:cTn>
                              </p:par>
                            </p:childTnLst>
                          </p:cTn>
                        </p:par>
                        <p:par>
                          <p:cTn id="17" fill="hold">
                            <p:stCondLst>
                              <p:cond delay="500"/>
                            </p:stCondLst>
                            <p:childTnLst>
                              <p:par>
                                <p:cTn id="18" presetID="22" presetClass="entr" presetSubtype="8" fill="hold" grpId="0" nodeType="afterEffect">
                                  <p:stCondLst>
                                    <p:cond delay="3750"/>
                                  </p:stCondLst>
                                  <p:childTnLst>
                                    <p:set>
                                      <p:cBhvr>
                                        <p:cTn id="19" dur="1" fill="hold">
                                          <p:stCondLst>
                                            <p:cond delay="0"/>
                                          </p:stCondLst>
                                        </p:cTn>
                                        <p:tgtEl>
                                          <p:spTgt spid="70"/>
                                        </p:tgtEl>
                                        <p:attrNameLst>
                                          <p:attrName>style.visibility</p:attrName>
                                        </p:attrNameLst>
                                      </p:cBhvr>
                                      <p:to>
                                        <p:strVal val="visible"/>
                                      </p:to>
                                    </p:set>
                                    <p:animEffect transition="in" filter="wipe(left)">
                                      <p:cBhvr>
                                        <p:cTn id="20" dur="500"/>
                                        <p:tgtEl>
                                          <p:spTgt spid="70"/>
                                        </p:tgtEl>
                                      </p:cBhvr>
                                    </p:animEffect>
                                  </p:childTnLst>
                                </p:cTn>
                              </p:par>
                            </p:childTnLst>
                          </p:cTn>
                        </p:par>
                        <p:par>
                          <p:cTn id="21" fill="hold">
                            <p:stCondLst>
                              <p:cond delay="4750"/>
                            </p:stCondLst>
                            <p:childTnLst>
                              <p:par>
                                <p:cTn id="22" presetID="42" presetClass="entr" presetSubtype="0" fill="hold" nodeType="afterEffect">
                                  <p:stCondLst>
                                    <p:cond delay="350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9250"/>
                            </p:stCondLst>
                            <p:childTnLst>
                              <p:par>
                                <p:cTn id="28" presetID="42" presetClass="entr" presetSubtype="0" fill="hold" nodeType="afterEffect">
                                  <p:stCondLst>
                                    <p:cond delay="300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1000"/>
                                        <p:tgtEl>
                                          <p:spTgt spid="99"/>
                                        </p:tgtEl>
                                      </p:cBhvr>
                                    </p:animEffect>
                                    <p:anim calcmode="lin" valueType="num">
                                      <p:cBhvr>
                                        <p:cTn id="31" dur="1000" fill="hold"/>
                                        <p:tgtEl>
                                          <p:spTgt spid="99"/>
                                        </p:tgtEl>
                                        <p:attrNameLst>
                                          <p:attrName>ppt_x</p:attrName>
                                        </p:attrNameLst>
                                      </p:cBhvr>
                                      <p:tavLst>
                                        <p:tav tm="0">
                                          <p:val>
                                            <p:strVal val="#ppt_x"/>
                                          </p:val>
                                        </p:tav>
                                        <p:tav tm="100000">
                                          <p:val>
                                            <p:strVal val="#ppt_x"/>
                                          </p:val>
                                        </p:tav>
                                      </p:tavLst>
                                    </p:anim>
                                    <p:anim calcmode="lin" valueType="num">
                                      <p:cBhvr>
                                        <p:cTn id="32" dur="1000" fill="hold"/>
                                        <p:tgtEl>
                                          <p:spTgt spid="99"/>
                                        </p:tgtEl>
                                        <p:attrNameLst>
                                          <p:attrName>ppt_y</p:attrName>
                                        </p:attrNameLst>
                                      </p:cBhvr>
                                      <p:tavLst>
                                        <p:tav tm="0">
                                          <p:val>
                                            <p:strVal val="#ppt_y+.1"/>
                                          </p:val>
                                        </p:tav>
                                        <p:tav tm="100000">
                                          <p:val>
                                            <p:strVal val="#ppt_y"/>
                                          </p:val>
                                        </p:tav>
                                      </p:tavLst>
                                    </p:anim>
                                  </p:childTnLst>
                                </p:cTn>
                              </p:par>
                            </p:childTnLst>
                          </p:cTn>
                        </p:par>
                        <p:par>
                          <p:cTn id="33" fill="hold">
                            <p:stCondLst>
                              <p:cond delay="13250"/>
                            </p:stCondLst>
                            <p:childTnLst>
                              <p:par>
                                <p:cTn id="34" presetID="42" presetClass="entr" presetSubtype="0" fill="hold" nodeType="afterEffect">
                                  <p:stCondLst>
                                    <p:cond delay="300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1000"/>
                                        <p:tgtEl>
                                          <p:spTgt spid="100"/>
                                        </p:tgtEl>
                                      </p:cBhvr>
                                    </p:animEffect>
                                    <p:anim calcmode="lin" valueType="num">
                                      <p:cBhvr>
                                        <p:cTn id="37" dur="1000" fill="hold"/>
                                        <p:tgtEl>
                                          <p:spTgt spid="100"/>
                                        </p:tgtEl>
                                        <p:attrNameLst>
                                          <p:attrName>ppt_x</p:attrName>
                                        </p:attrNameLst>
                                      </p:cBhvr>
                                      <p:tavLst>
                                        <p:tav tm="0">
                                          <p:val>
                                            <p:strVal val="#ppt_x"/>
                                          </p:val>
                                        </p:tav>
                                        <p:tav tm="100000">
                                          <p:val>
                                            <p:strVal val="#ppt_x"/>
                                          </p:val>
                                        </p:tav>
                                      </p:tavLst>
                                    </p:anim>
                                    <p:anim calcmode="lin" valueType="num">
                                      <p:cBhvr>
                                        <p:cTn id="38" dur="1000" fill="hold"/>
                                        <p:tgtEl>
                                          <p:spTgt spid="100"/>
                                        </p:tgtEl>
                                        <p:attrNameLst>
                                          <p:attrName>ppt_y</p:attrName>
                                        </p:attrNameLst>
                                      </p:cBhvr>
                                      <p:tavLst>
                                        <p:tav tm="0">
                                          <p:val>
                                            <p:strVal val="#ppt_y+.1"/>
                                          </p:val>
                                        </p:tav>
                                        <p:tav tm="100000">
                                          <p:val>
                                            <p:strVal val="#ppt_y"/>
                                          </p:val>
                                        </p:tav>
                                      </p:tavLst>
                                    </p:anim>
                                  </p:childTnLst>
                                </p:cTn>
                              </p:par>
                            </p:childTnLst>
                          </p:cTn>
                        </p:par>
                        <p:par>
                          <p:cTn id="39" fill="hold">
                            <p:stCondLst>
                              <p:cond delay="17250"/>
                            </p:stCondLst>
                            <p:childTnLst>
                              <p:par>
                                <p:cTn id="40" presetID="42" presetClass="entr" presetSubtype="0" fill="hold" nodeType="afterEffect">
                                  <p:stCondLst>
                                    <p:cond delay="200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1000"/>
                                        <p:tgtEl>
                                          <p:spTgt spid="101"/>
                                        </p:tgtEl>
                                      </p:cBhvr>
                                    </p:animEffect>
                                    <p:anim calcmode="lin" valueType="num">
                                      <p:cBhvr>
                                        <p:cTn id="43" dur="1000" fill="hold"/>
                                        <p:tgtEl>
                                          <p:spTgt spid="101"/>
                                        </p:tgtEl>
                                        <p:attrNameLst>
                                          <p:attrName>ppt_x</p:attrName>
                                        </p:attrNameLst>
                                      </p:cBhvr>
                                      <p:tavLst>
                                        <p:tav tm="0">
                                          <p:val>
                                            <p:strVal val="#ppt_x"/>
                                          </p:val>
                                        </p:tav>
                                        <p:tav tm="100000">
                                          <p:val>
                                            <p:strVal val="#ppt_x"/>
                                          </p:val>
                                        </p:tav>
                                      </p:tavLst>
                                    </p:anim>
                                    <p:anim calcmode="lin" valueType="num">
                                      <p:cBhvr>
                                        <p:cTn id="44" dur="1000" fill="hold"/>
                                        <p:tgtEl>
                                          <p:spTgt spid="101"/>
                                        </p:tgtEl>
                                        <p:attrNameLst>
                                          <p:attrName>ppt_y</p:attrName>
                                        </p:attrNameLst>
                                      </p:cBhvr>
                                      <p:tavLst>
                                        <p:tav tm="0">
                                          <p:val>
                                            <p:strVal val="#ppt_y+.1"/>
                                          </p:val>
                                        </p:tav>
                                        <p:tav tm="100000">
                                          <p:val>
                                            <p:strVal val="#ppt_y"/>
                                          </p:val>
                                        </p:tav>
                                      </p:tavLst>
                                    </p:anim>
                                  </p:childTnLst>
                                </p:cTn>
                              </p:par>
                            </p:childTnLst>
                          </p:cTn>
                        </p:par>
                        <p:par>
                          <p:cTn id="45" fill="hold">
                            <p:stCondLst>
                              <p:cond delay="20250"/>
                            </p:stCondLst>
                            <p:childTnLst>
                              <p:par>
                                <p:cTn id="46" presetID="42" presetClass="entr" presetSubtype="0" fill="hold" nodeType="afterEffect">
                                  <p:stCondLst>
                                    <p:cond delay="200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1000"/>
                                        <p:tgtEl>
                                          <p:spTgt spid="102"/>
                                        </p:tgtEl>
                                      </p:cBhvr>
                                    </p:animEffect>
                                    <p:anim calcmode="lin" valueType="num">
                                      <p:cBhvr>
                                        <p:cTn id="49" dur="1000" fill="hold"/>
                                        <p:tgtEl>
                                          <p:spTgt spid="102"/>
                                        </p:tgtEl>
                                        <p:attrNameLst>
                                          <p:attrName>ppt_x</p:attrName>
                                        </p:attrNameLst>
                                      </p:cBhvr>
                                      <p:tavLst>
                                        <p:tav tm="0">
                                          <p:val>
                                            <p:strVal val="#ppt_x"/>
                                          </p:val>
                                        </p:tav>
                                        <p:tav tm="100000">
                                          <p:val>
                                            <p:strVal val="#ppt_x"/>
                                          </p:val>
                                        </p:tav>
                                      </p:tavLst>
                                    </p:anim>
                                    <p:anim calcmode="lin" valueType="num">
                                      <p:cBhvr>
                                        <p:cTn id="50"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sp>
        <p:nvSpPr>
          <p:cNvPr id="62" name="Rectangle 61"/>
          <p:cNvSpPr/>
          <p:nvPr/>
        </p:nvSpPr>
        <p:spPr>
          <a:xfrm>
            <a:off x="0" y="-2"/>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3" name="Freeform 13"/>
          <p:cNvSpPr/>
          <p:nvPr/>
        </p:nvSpPr>
        <p:spPr>
          <a:xfrm flipH="1">
            <a:off x="988142" y="0"/>
            <a:ext cx="11203858" cy="6858000"/>
          </a:xfrm>
          <a:custGeom>
            <a:avLst/>
            <a:gdLst>
              <a:gd name="connsiteX0" fmla="*/ 0 w 3241538"/>
              <a:gd name="connsiteY0" fmla="*/ 0 h 2381693"/>
              <a:gd name="connsiteX1" fmla="*/ 3241538 w 3241538"/>
              <a:gd name="connsiteY1" fmla="*/ 0 h 2381693"/>
              <a:gd name="connsiteX2" fmla="*/ 2339424 w 3241538"/>
              <a:gd name="connsiteY2" fmla="*/ 2381693 h 2381693"/>
              <a:gd name="connsiteX3" fmla="*/ 0 w 3241538"/>
              <a:gd name="connsiteY3" fmla="*/ 2381693 h 2381693"/>
              <a:gd name="connsiteX4" fmla="*/ 0 w 3241538"/>
              <a:gd name="connsiteY4" fmla="*/ 0 h 238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538" h="2381693">
                <a:moveTo>
                  <a:pt x="0" y="0"/>
                </a:moveTo>
                <a:lnTo>
                  <a:pt x="3241538" y="0"/>
                </a:lnTo>
                <a:lnTo>
                  <a:pt x="2339424" y="2381693"/>
                </a:lnTo>
                <a:lnTo>
                  <a:pt x="0" y="2381693"/>
                </a:lnTo>
                <a:lnTo>
                  <a:pt x="0" y="0"/>
                </a:lnTo>
                <a:close/>
              </a:path>
            </a:pathLst>
          </a:custGeom>
          <a:blipFill dpi="0"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ctangle 62"/>
          <p:cNvSpPr/>
          <p:nvPr/>
        </p:nvSpPr>
        <p:spPr>
          <a:xfrm>
            <a:off x="-5512" y="-2"/>
            <a:ext cx="8221070" cy="6858002"/>
          </a:xfrm>
          <a:custGeom>
            <a:avLst/>
            <a:gdLst>
              <a:gd name="connsiteX0" fmla="*/ 0 w 4149725"/>
              <a:gd name="connsiteY0" fmla="*/ 0 h 5962650"/>
              <a:gd name="connsiteX1" fmla="*/ 4149725 w 4149725"/>
              <a:gd name="connsiteY1" fmla="*/ 0 h 5962650"/>
              <a:gd name="connsiteX2" fmla="*/ 4149725 w 4149725"/>
              <a:gd name="connsiteY2" fmla="*/ 5962650 h 5962650"/>
              <a:gd name="connsiteX3" fmla="*/ 0 w 4149725"/>
              <a:gd name="connsiteY3" fmla="*/ 5962650 h 5962650"/>
              <a:gd name="connsiteX4" fmla="*/ 0 w 4149725"/>
              <a:gd name="connsiteY4" fmla="*/ 0 h 5962650"/>
              <a:gd name="connsiteX0" fmla="*/ 0 w 4149725"/>
              <a:gd name="connsiteY0" fmla="*/ 0 h 5962650"/>
              <a:gd name="connsiteX1" fmla="*/ 3840236 w 4149725"/>
              <a:gd name="connsiteY1" fmla="*/ 0 h 5962650"/>
              <a:gd name="connsiteX2" fmla="*/ 4149725 w 4149725"/>
              <a:gd name="connsiteY2" fmla="*/ 5962650 h 5962650"/>
              <a:gd name="connsiteX3" fmla="*/ 0 w 4149725"/>
              <a:gd name="connsiteY3" fmla="*/ 5962650 h 5962650"/>
              <a:gd name="connsiteX4" fmla="*/ 0 w 4149725"/>
              <a:gd name="connsiteY4" fmla="*/ 0 h 5962650"/>
              <a:gd name="connsiteX0" fmla="*/ 0 w 7441565"/>
              <a:gd name="connsiteY0" fmla="*/ 0 h 5962650"/>
              <a:gd name="connsiteX1" fmla="*/ 3840236 w 7441565"/>
              <a:gd name="connsiteY1" fmla="*/ 0 h 5962650"/>
              <a:gd name="connsiteX2" fmla="*/ 7441565 w 7441565"/>
              <a:gd name="connsiteY2" fmla="*/ 5948583 h 5962650"/>
              <a:gd name="connsiteX3" fmla="*/ 0 w 7441565"/>
              <a:gd name="connsiteY3" fmla="*/ 5962650 h 5962650"/>
              <a:gd name="connsiteX4" fmla="*/ 0 w 7441565"/>
              <a:gd name="connsiteY4" fmla="*/ 0 h 5962650"/>
              <a:gd name="connsiteX0" fmla="*/ 0 w 7469701"/>
              <a:gd name="connsiteY0" fmla="*/ 0 h 5962651"/>
              <a:gd name="connsiteX1" fmla="*/ 3840236 w 7469701"/>
              <a:gd name="connsiteY1" fmla="*/ 0 h 5962651"/>
              <a:gd name="connsiteX2" fmla="*/ 7469701 w 7469701"/>
              <a:gd name="connsiteY2" fmla="*/ 5962651 h 5962651"/>
              <a:gd name="connsiteX3" fmla="*/ 0 w 7469701"/>
              <a:gd name="connsiteY3" fmla="*/ 5962650 h 5962651"/>
              <a:gd name="connsiteX4" fmla="*/ 0 w 7469701"/>
              <a:gd name="connsiteY4" fmla="*/ 0 h 5962651"/>
              <a:gd name="connsiteX0" fmla="*/ 0 w 7103941"/>
              <a:gd name="connsiteY0" fmla="*/ 0 h 5962651"/>
              <a:gd name="connsiteX1" fmla="*/ 3840236 w 7103941"/>
              <a:gd name="connsiteY1" fmla="*/ 0 h 5962651"/>
              <a:gd name="connsiteX2" fmla="*/ 7103941 w 7103941"/>
              <a:gd name="connsiteY2" fmla="*/ 5962651 h 5962651"/>
              <a:gd name="connsiteX3" fmla="*/ 0 w 7103941"/>
              <a:gd name="connsiteY3" fmla="*/ 5962650 h 5962651"/>
              <a:gd name="connsiteX4" fmla="*/ 0 w 7103941"/>
              <a:gd name="connsiteY4" fmla="*/ 0 h 5962651"/>
              <a:gd name="connsiteX0" fmla="*/ 0 w 6935129"/>
              <a:gd name="connsiteY0" fmla="*/ 0 h 5962651"/>
              <a:gd name="connsiteX1" fmla="*/ 3840236 w 6935129"/>
              <a:gd name="connsiteY1" fmla="*/ 0 h 5962651"/>
              <a:gd name="connsiteX2" fmla="*/ 6935129 w 6935129"/>
              <a:gd name="connsiteY2" fmla="*/ 5962651 h 5962651"/>
              <a:gd name="connsiteX3" fmla="*/ 0 w 6935129"/>
              <a:gd name="connsiteY3" fmla="*/ 5962650 h 5962651"/>
              <a:gd name="connsiteX4" fmla="*/ 0 w 6935129"/>
              <a:gd name="connsiteY4" fmla="*/ 0 h 596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5129" h="5962651">
                <a:moveTo>
                  <a:pt x="0" y="0"/>
                </a:moveTo>
                <a:lnTo>
                  <a:pt x="3840236" y="0"/>
                </a:lnTo>
                <a:lnTo>
                  <a:pt x="6935129" y="5962651"/>
                </a:lnTo>
                <a:lnTo>
                  <a:pt x="0" y="5962650"/>
                </a:lnTo>
                <a:lnTo>
                  <a:pt x="0" y="0"/>
                </a:lnTo>
                <a:close/>
              </a:path>
            </a:pathLst>
          </a:custGeom>
          <a:gradFill flip="none" rotWithShape="1">
            <a:gsLst>
              <a:gs pos="16000">
                <a:schemeClr val="accent2">
                  <a:lumMod val="5000"/>
                  <a:lumOff val="95000"/>
                </a:schemeClr>
              </a:gs>
              <a:gs pos="65000">
                <a:schemeClr val="bg2">
                  <a:lumMod val="25000"/>
                </a:schemeClr>
              </a:gs>
              <a:gs pos="91000">
                <a:schemeClr val="bg2">
                  <a:lumMod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21" name="Group 2"/>
          <p:cNvGrpSpPr/>
          <p:nvPr/>
        </p:nvGrpSpPr>
        <p:grpSpPr>
          <a:xfrm>
            <a:off x="-1026203" y="33488"/>
            <a:ext cx="6190366" cy="4310583"/>
            <a:chOff x="5778157" y="-903"/>
            <a:chExt cx="6998235" cy="3888627"/>
          </a:xfrm>
        </p:grpSpPr>
        <p:sp>
          <p:nvSpPr>
            <p:cNvPr id="22" name="Freeform 535"/>
            <p:cNvSpPr>
              <a:spLocks/>
            </p:cNvSpPr>
            <p:nvPr/>
          </p:nvSpPr>
          <p:spPr bwMode="auto">
            <a:xfrm>
              <a:off x="11510563" y="0"/>
              <a:ext cx="1265829" cy="968999"/>
            </a:xfrm>
            <a:custGeom>
              <a:avLst/>
              <a:gdLst>
                <a:gd name="T0" fmla="*/ 0 w 775"/>
                <a:gd name="T1" fmla="*/ 537 h 537"/>
                <a:gd name="T2" fmla="*/ 387 w 775"/>
                <a:gd name="T3" fmla="*/ 0 h 537"/>
                <a:gd name="T4" fmla="*/ 775 w 775"/>
                <a:gd name="T5" fmla="*/ 537 h 537"/>
                <a:gd name="T6" fmla="*/ 0 w 775"/>
                <a:gd name="T7" fmla="*/ 537 h 537"/>
                <a:gd name="T8" fmla="*/ 0 w 775"/>
                <a:gd name="T9" fmla="*/ 537 h 537"/>
              </a:gdLst>
              <a:ahLst/>
              <a:cxnLst>
                <a:cxn ang="0">
                  <a:pos x="T0" y="T1"/>
                </a:cxn>
                <a:cxn ang="0">
                  <a:pos x="T2" y="T3"/>
                </a:cxn>
                <a:cxn ang="0">
                  <a:pos x="T4" y="T5"/>
                </a:cxn>
                <a:cxn ang="0">
                  <a:pos x="T6" y="T7"/>
                </a:cxn>
                <a:cxn ang="0">
                  <a:pos x="T8" y="T9"/>
                </a:cxn>
              </a:cxnLst>
              <a:rect l="0" t="0" r="r" b="b"/>
              <a:pathLst>
                <a:path w="775" h="537">
                  <a:moveTo>
                    <a:pt x="0" y="537"/>
                  </a:moveTo>
                  <a:lnTo>
                    <a:pt x="387" y="0"/>
                  </a:lnTo>
                  <a:lnTo>
                    <a:pt x="775"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23" name="Freeform 536"/>
            <p:cNvSpPr>
              <a:spLocks/>
            </p:cNvSpPr>
            <p:nvPr/>
          </p:nvSpPr>
          <p:spPr bwMode="auto">
            <a:xfrm>
              <a:off x="11510563" y="0"/>
              <a:ext cx="1265829" cy="968999"/>
            </a:xfrm>
            <a:custGeom>
              <a:avLst/>
              <a:gdLst>
                <a:gd name="T0" fmla="*/ 0 w 775"/>
                <a:gd name="T1" fmla="*/ 537 h 537"/>
                <a:gd name="T2" fmla="*/ 387 w 775"/>
                <a:gd name="T3" fmla="*/ 0 h 537"/>
                <a:gd name="T4" fmla="*/ 775 w 775"/>
                <a:gd name="T5" fmla="*/ 537 h 537"/>
                <a:gd name="T6" fmla="*/ 0 w 775"/>
                <a:gd name="T7" fmla="*/ 537 h 537"/>
                <a:gd name="T8" fmla="*/ 0 w 775"/>
                <a:gd name="T9" fmla="*/ 537 h 537"/>
              </a:gdLst>
              <a:ahLst/>
              <a:cxnLst>
                <a:cxn ang="0">
                  <a:pos x="T0" y="T1"/>
                </a:cxn>
                <a:cxn ang="0">
                  <a:pos x="T2" y="T3"/>
                </a:cxn>
                <a:cxn ang="0">
                  <a:pos x="T4" y="T5"/>
                </a:cxn>
                <a:cxn ang="0">
                  <a:pos x="T6" y="T7"/>
                </a:cxn>
                <a:cxn ang="0">
                  <a:pos x="T8" y="T9"/>
                </a:cxn>
              </a:cxnLst>
              <a:rect l="0" t="0" r="r" b="b"/>
              <a:pathLst>
                <a:path w="775" h="537">
                  <a:moveTo>
                    <a:pt x="0" y="537"/>
                  </a:moveTo>
                  <a:lnTo>
                    <a:pt x="387" y="0"/>
                  </a:lnTo>
                  <a:lnTo>
                    <a:pt x="775"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 name="Freeform 558"/>
            <p:cNvSpPr>
              <a:spLocks/>
            </p:cNvSpPr>
            <p:nvPr/>
          </p:nvSpPr>
          <p:spPr bwMode="auto">
            <a:xfrm>
              <a:off x="11497497" y="968999"/>
              <a:ext cx="1267462" cy="974412"/>
            </a:xfrm>
            <a:custGeom>
              <a:avLst/>
              <a:gdLst>
                <a:gd name="T0" fmla="*/ 776 w 776"/>
                <a:gd name="T1" fmla="*/ 0 h 540"/>
                <a:gd name="T2" fmla="*/ 387 w 776"/>
                <a:gd name="T3" fmla="*/ 540 h 540"/>
                <a:gd name="T4" fmla="*/ 0 w 776"/>
                <a:gd name="T5" fmla="*/ 0 h 540"/>
                <a:gd name="T6" fmla="*/ 776 w 776"/>
                <a:gd name="T7" fmla="*/ 0 h 540"/>
                <a:gd name="T8" fmla="*/ 776 w 776"/>
                <a:gd name="T9" fmla="*/ 0 h 540"/>
              </a:gdLst>
              <a:ahLst/>
              <a:cxnLst>
                <a:cxn ang="0">
                  <a:pos x="T0" y="T1"/>
                </a:cxn>
                <a:cxn ang="0">
                  <a:pos x="T2" y="T3"/>
                </a:cxn>
                <a:cxn ang="0">
                  <a:pos x="T4" y="T5"/>
                </a:cxn>
                <a:cxn ang="0">
                  <a:pos x="T6" y="T7"/>
                </a:cxn>
                <a:cxn ang="0">
                  <a:pos x="T8" y="T9"/>
                </a:cxn>
              </a:cxnLst>
              <a:rect l="0" t="0" r="r" b="b"/>
              <a:pathLst>
                <a:path w="776" h="540">
                  <a:moveTo>
                    <a:pt x="776" y="0"/>
                  </a:moveTo>
                  <a:lnTo>
                    <a:pt x="387" y="540"/>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25" name="Freeform 577"/>
            <p:cNvSpPr>
              <a:spLocks/>
            </p:cNvSpPr>
            <p:nvPr/>
          </p:nvSpPr>
          <p:spPr bwMode="auto">
            <a:xfrm>
              <a:off x="11510563" y="1945215"/>
              <a:ext cx="1265829" cy="974412"/>
            </a:xfrm>
            <a:custGeom>
              <a:avLst/>
              <a:gdLst>
                <a:gd name="T0" fmla="*/ 0 w 775"/>
                <a:gd name="T1" fmla="*/ 540 h 540"/>
                <a:gd name="T2" fmla="*/ 387 w 775"/>
                <a:gd name="T3" fmla="*/ 0 h 540"/>
                <a:gd name="T4" fmla="*/ 775 w 775"/>
                <a:gd name="T5" fmla="*/ 540 h 540"/>
                <a:gd name="T6" fmla="*/ 0 w 775"/>
                <a:gd name="T7" fmla="*/ 540 h 540"/>
                <a:gd name="T8" fmla="*/ 0 w 775"/>
                <a:gd name="T9" fmla="*/ 540 h 540"/>
              </a:gdLst>
              <a:ahLst/>
              <a:cxnLst>
                <a:cxn ang="0">
                  <a:pos x="T0" y="T1"/>
                </a:cxn>
                <a:cxn ang="0">
                  <a:pos x="T2" y="T3"/>
                </a:cxn>
                <a:cxn ang="0">
                  <a:pos x="T4" y="T5"/>
                </a:cxn>
                <a:cxn ang="0">
                  <a:pos x="T6" y="T7"/>
                </a:cxn>
                <a:cxn ang="0">
                  <a:pos x="T8" y="T9"/>
                </a:cxn>
              </a:cxnLst>
              <a:rect l="0" t="0" r="r" b="b"/>
              <a:pathLst>
                <a:path w="775" h="540">
                  <a:moveTo>
                    <a:pt x="0" y="540"/>
                  </a:moveTo>
                  <a:lnTo>
                    <a:pt x="387" y="0"/>
                  </a:lnTo>
                  <a:lnTo>
                    <a:pt x="775"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26" name="Freeform 578"/>
            <p:cNvSpPr>
              <a:spLocks/>
            </p:cNvSpPr>
            <p:nvPr/>
          </p:nvSpPr>
          <p:spPr bwMode="auto">
            <a:xfrm>
              <a:off x="11510563" y="1945215"/>
              <a:ext cx="1265829" cy="974412"/>
            </a:xfrm>
            <a:custGeom>
              <a:avLst/>
              <a:gdLst>
                <a:gd name="T0" fmla="*/ 0 w 775"/>
                <a:gd name="T1" fmla="*/ 540 h 540"/>
                <a:gd name="T2" fmla="*/ 387 w 775"/>
                <a:gd name="T3" fmla="*/ 0 h 540"/>
                <a:gd name="T4" fmla="*/ 775 w 775"/>
                <a:gd name="T5" fmla="*/ 540 h 540"/>
                <a:gd name="T6" fmla="*/ 0 w 775"/>
                <a:gd name="T7" fmla="*/ 540 h 540"/>
                <a:gd name="T8" fmla="*/ 0 w 775"/>
                <a:gd name="T9" fmla="*/ 540 h 540"/>
              </a:gdLst>
              <a:ahLst/>
              <a:cxnLst>
                <a:cxn ang="0">
                  <a:pos x="T0" y="T1"/>
                </a:cxn>
                <a:cxn ang="0">
                  <a:pos x="T2" y="T3"/>
                </a:cxn>
                <a:cxn ang="0">
                  <a:pos x="T4" y="T5"/>
                </a:cxn>
                <a:cxn ang="0">
                  <a:pos x="T6" y="T7"/>
                </a:cxn>
                <a:cxn ang="0">
                  <a:pos x="T8" y="T9"/>
                </a:cxn>
              </a:cxnLst>
              <a:rect l="0" t="0" r="r" b="b"/>
              <a:pathLst>
                <a:path w="775" h="540">
                  <a:moveTo>
                    <a:pt x="0" y="540"/>
                  </a:moveTo>
                  <a:lnTo>
                    <a:pt x="387" y="0"/>
                  </a:lnTo>
                  <a:lnTo>
                    <a:pt x="775"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27" name="Group 4"/>
            <p:cNvGrpSpPr/>
            <p:nvPr/>
          </p:nvGrpSpPr>
          <p:grpSpPr>
            <a:xfrm>
              <a:off x="5778157" y="-903"/>
              <a:ext cx="6358545" cy="3888627"/>
              <a:chOff x="5784117" y="0"/>
              <a:chExt cx="6358545" cy="3888627"/>
            </a:xfrm>
          </p:grpSpPr>
          <p:sp>
            <p:nvSpPr>
              <p:cNvPr id="28" name="Freeform 542"/>
              <p:cNvSpPr>
                <a:spLocks/>
              </p:cNvSpPr>
              <p:nvPr/>
            </p:nvSpPr>
            <p:spPr bwMode="auto">
              <a:xfrm>
                <a:off x="6011799" y="867121"/>
                <a:ext cx="1231900" cy="857250"/>
              </a:xfrm>
              <a:custGeom>
                <a:avLst/>
                <a:gdLst>
                  <a:gd name="T0" fmla="*/ 0 w 776"/>
                  <a:gd name="T1" fmla="*/ 540 h 540"/>
                  <a:gd name="T2" fmla="*/ 390 w 776"/>
                  <a:gd name="T3" fmla="*/ 0 h 540"/>
                  <a:gd name="T4" fmla="*/ 776 w 776"/>
                  <a:gd name="T5" fmla="*/ 540 h 540"/>
                  <a:gd name="T6" fmla="*/ 0 w 776"/>
                  <a:gd name="T7" fmla="*/ 540 h 540"/>
                  <a:gd name="T8" fmla="*/ 0 w 776"/>
                  <a:gd name="T9" fmla="*/ 540 h 540"/>
                </a:gdLst>
                <a:ahLst/>
                <a:cxnLst>
                  <a:cxn ang="0">
                    <a:pos x="T0" y="T1"/>
                  </a:cxn>
                  <a:cxn ang="0">
                    <a:pos x="T2" y="T3"/>
                  </a:cxn>
                  <a:cxn ang="0">
                    <a:pos x="T4" y="T5"/>
                  </a:cxn>
                  <a:cxn ang="0">
                    <a:pos x="T6" y="T7"/>
                  </a:cxn>
                  <a:cxn ang="0">
                    <a:pos x="T8" y="T9"/>
                  </a:cxn>
                </a:cxnLst>
                <a:rect l="0" t="0" r="r" b="b"/>
                <a:pathLst>
                  <a:path w="776" h="540">
                    <a:moveTo>
                      <a:pt x="0" y="540"/>
                    </a:moveTo>
                    <a:lnTo>
                      <a:pt x="390" y="0"/>
                    </a:lnTo>
                    <a:lnTo>
                      <a:pt x="776" y="540"/>
                    </a:lnTo>
                    <a:lnTo>
                      <a:pt x="0" y="540"/>
                    </a:lnTo>
                    <a:lnTo>
                      <a:pt x="0" y="540"/>
                    </a:lnTo>
                    <a:close/>
                  </a:path>
                </a:pathLst>
              </a:custGeom>
              <a:noFill/>
              <a:ln w="3175"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520"/>
              <p:cNvSpPr>
                <a:spLocks/>
              </p:cNvSpPr>
              <p:nvPr/>
            </p:nvSpPr>
            <p:spPr bwMode="auto">
              <a:xfrm>
                <a:off x="6432549" y="0"/>
                <a:ext cx="1264196" cy="968999"/>
              </a:xfrm>
              <a:custGeom>
                <a:avLst/>
                <a:gdLst>
                  <a:gd name="T0" fmla="*/ 0 w 774"/>
                  <a:gd name="T1" fmla="*/ 537 h 537"/>
                  <a:gd name="T2" fmla="*/ 388 w 774"/>
                  <a:gd name="T3" fmla="*/ 0 h 537"/>
                  <a:gd name="T4" fmla="*/ 774 w 774"/>
                  <a:gd name="T5" fmla="*/ 537 h 537"/>
                  <a:gd name="T6" fmla="*/ 0 w 774"/>
                  <a:gd name="T7" fmla="*/ 537 h 537"/>
                  <a:gd name="T8" fmla="*/ 0 w 774"/>
                  <a:gd name="T9" fmla="*/ 537 h 537"/>
                </a:gdLst>
                <a:ahLst/>
                <a:cxnLst>
                  <a:cxn ang="0">
                    <a:pos x="T0" y="T1"/>
                  </a:cxn>
                  <a:cxn ang="0">
                    <a:pos x="T2" y="T3"/>
                  </a:cxn>
                  <a:cxn ang="0">
                    <a:pos x="T4" y="T5"/>
                  </a:cxn>
                  <a:cxn ang="0">
                    <a:pos x="T6" y="T7"/>
                  </a:cxn>
                  <a:cxn ang="0">
                    <a:pos x="T8" y="T9"/>
                  </a:cxn>
                </a:cxnLst>
                <a:rect l="0" t="0" r="r" b="b"/>
                <a:pathLst>
                  <a:path w="774" h="537">
                    <a:moveTo>
                      <a:pt x="0" y="537"/>
                    </a:moveTo>
                    <a:lnTo>
                      <a:pt x="388" y="0"/>
                    </a:lnTo>
                    <a:lnTo>
                      <a:pt x="774"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0" name="Freeform 522"/>
              <p:cNvSpPr>
                <a:spLocks/>
              </p:cNvSpPr>
              <p:nvPr/>
            </p:nvSpPr>
            <p:spPr bwMode="auto">
              <a:xfrm>
                <a:off x="7066280" y="0"/>
                <a:ext cx="1267462" cy="968999"/>
              </a:xfrm>
              <a:custGeom>
                <a:avLst/>
                <a:gdLst>
                  <a:gd name="T0" fmla="*/ 776 w 776"/>
                  <a:gd name="T1" fmla="*/ 0 h 537"/>
                  <a:gd name="T2" fmla="*/ 386 w 776"/>
                  <a:gd name="T3" fmla="*/ 537 h 537"/>
                  <a:gd name="T4" fmla="*/ 0 w 776"/>
                  <a:gd name="T5" fmla="*/ 0 h 537"/>
                  <a:gd name="T6" fmla="*/ 776 w 776"/>
                  <a:gd name="T7" fmla="*/ 0 h 537"/>
                  <a:gd name="T8" fmla="*/ 776 w 776"/>
                  <a:gd name="T9" fmla="*/ 0 h 537"/>
                </a:gdLst>
                <a:ahLst/>
                <a:cxnLst>
                  <a:cxn ang="0">
                    <a:pos x="T0" y="T1"/>
                  </a:cxn>
                  <a:cxn ang="0">
                    <a:pos x="T2" y="T3"/>
                  </a:cxn>
                  <a:cxn ang="0">
                    <a:pos x="T4" y="T5"/>
                  </a:cxn>
                  <a:cxn ang="0">
                    <a:pos x="T6" y="T7"/>
                  </a:cxn>
                  <a:cxn ang="0">
                    <a:pos x="T8" y="T9"/>
                  </a:cxn>
                </a:cxnLst>
                <a:rect l="0" t="0" r="r" b="b"/>
                <a:pathLst>
                  <a:path w="776" h="537">
                    <a:moveTo>
                      <a:pt x="776" y="0"/>
                    </a:moveTo>
                    <a:lnTo>
                      <a:pt x="386" y="537"/>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1" name="Freeform 523"/>
              <p:cNvSpPr>
                <a:spLocks/>
              </p:cNvSpPr>
              <p:nvPr/>
            </p:nvSpPr>
            <p:spPr bwMode="auto">
              <a:xfrm>
                <a:off x="7696744" y="0"/>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2" name="Freeform 524"/>
              <p:cNvSpPr>
                <a:spLocks/>
              </p:cNvSpPr>
              <p:nvPr/>
            </p:nvSpPr>
            <p:spPr bwMode="auto">
              <a:xfrm>
                <a:off x="7696744" y="0"/>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 name="Freeform 525"/>
              <p:cNvSpPr>
                <a:spLocks/>
              </p:cNvSpPr>
              <p:nvPr/>
            </p:nvSpPr>
            <p:spPr bwMode="auto">
              <a:xfrm>
                <a:off x="8333742" y="0"/>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4" name="Freeform 526"/>
              <p:cNvSpPr>
                <a:spLocks/>
              </p:cNvSpPr>
              <p:nvPr/>
            </p:nvSpPr>
            <p:spPr bwMode="auto">
              <a:xfrm>
                <a:off x="8333742" y="0"/>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 name="Freeform 527"/>
              <p:cNvSpPr>
                <a:spLocks/>
              </p:cNvSpPr>
              <p:nvPr/>
            </p:nvSpPr>
            <p:spPr bwMode="auto">
              <a:xfrm>
                <a:off x="8967473" y="0"/>
                <a:ext cx="1272363" cy="968999"/>
              </a:xfrm>
              <a:custGeom>
                <a:avLst/>
                <a:gdLst>
                  <a:gd name="T0" fmla="*/ 0 w 779"/>
                  <a:gd name="T1" fmla="*/ 537 h 537"/>
                  <a:gd name="T2" fmla="*/ 389 w 779"/>
                  <a:gd name="T3" fmla="*/ 0 h 537"/>
                  <a:gd name="T4" fmla="*/ 779 w 779"/>
                  <a:gd name="T5" fmla="*/ 537 h 537"/>
                  <a:gd name="T6" fmla="*/ 0 w 779"/>
                  <a:gd name="T7" fmla="*/ 537 h 537"/>
                  <a:gd name="T8" fmla="*/ 0 w 779"/>
                  <a:gd name="T9" fmla="*/ 537 h 537"/>
                </a:gdLst>
                <a:ahLst/>
                <a:cxnLst>
                  <a:cxn ang="0">
                    <a:pos x="T0" y="T1"/>
                  </a:cxn>
                  <a:cxn ang="0">
                    <a:pos x="T2" y="T3"/>
                  </a:cxn>
                  <a:cxn ang="0">
                    <a:pos x="T4" y="T5"/>
                  </a:cxn>
                  <a:cxn ang="0">
                    <a:pos x="T6" y="T7"/>
                  </a:cxn>
                  <a:cxn ang="0">
                    <a:pos x="T8" y="T9"/>
                  </a:cxn>
                </a:cxnLst>
                <a:rect l="0" t="0" r="r" b="b"/>
                <a:pathLst>
                  <a:path w="779" h="537">
                    <a:moveTo>
                      <a:pt x="0" y="537"/>
                    </a:moveTo>
                    <a:lnTo>
                      <a:pt x="389" y="0"/>
                    </a:lnTo>
                    <a:lnTo>
                      <a:pt x="779"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6" name="Freeform 528"/>
              <p:cNvSpPr>
                <a:spLocks/>
              </p:cNvSpPr>
              <p:nvPr/>
            </p:nvSpPr>
            <p:spPr bwMode="auto">
              <a:xfrm>
                <a:off x="8967473" y="0"/>
                <a:ext cx="1272363" cy="968999"/>
              </a:xfrm>
              <a:custGeom>
                <a:avLst/>
                <a:gdLst>
                  <a:gd name="T0" fmla="*/ 0 w 779"/>
                  <a:gd name="T1" fmla="*/ 537 h 537"/>
                  <a:gd name="T2" fmla="*/ 389 w 779"/>
                  <a:gd name="T3" fmla="*/ 0 h 537"/>
                  <a:gd name="T4" fmla="*/ 779 w 779"/>
                  <a:gd name="T5" fmla="*/ 537 h 537"/>
                  <a:gd name="T6" fmla="*/ 0 w 779"/>
                  <a:gd name="T7" fmla="*/ 537 h 537"/>
                  <a:gd name="T8" fmla="*/ 0 w 779"/>
                  <a:gd name="T9" fmla="*/ 537 h 537"/>
                </a:gdLst>
                <a:ahLst/>
                <a:cxnLst>
                  <a:cxn ang="0">
                    <a:pos x="T0" y="T1"/>
                  </a:cxn>
                  <a:cxn ang="0">
                    <a:pos x="T2" y="T3"/>
                  </a:cxn>
                  <a:cxn ang="0">
                    <a:pos x="T4" y="T5"/>
                  </a:cxn>
                  <a:cxn ang="0">
                    <a:pos x="T6" y="T7"/>
                  </a:cxn>
                  <a:cxn ang="0">
                    <a:pos x="T8" y="T9"/>
                  </a:cxn>
                </a:cxnLst>
                <a:rect l="0" t="0" r="r" b="b"/>
                <a:pathLst>
                  <a:path w="779" h="537">
                    <a:moveTo>
                      <a:pt x="0" y="537"/>
                    </a:moveTo>
                    <a:lnTo>
                      <a:pt x="389" y="0"/>
                    </a:lnTo>
                    <a:lnTo>
                      <a:pt x="779"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 name="Freeform 529"/>
              <p:cNvSpPr>
                <a:spLocks/>
              </p:cNvSpPr>
              <p:nvPr/>
            </p:nvSpPr>
            <p:spPr bwMode="auto">
              <a:xfrm>
                <a:off x="9602837" y="0"/>
                <a:ext cx="1270729" cy="968999"/>
              </a:xfrm>
              <a:custGeom>
                <a:avLst/>
                <a:gdLst>
                  <a:gd name="T0" fmla="*/ 778 w 778"/>
                  <a:gd name="T1" fmla="*/ 0 h 537"/>
                  <a:gd name="T2" fmla="*/ 390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90" y="537"/>
                    </a:lnTo>
                    <a:lnTo>
                      <a:pt x="0" y="0"/>
                    </a:lnTo>
                    <a:lnTo>
                      <a:pt x="778" y="0"/>
                    </a:lnTo>
                    <a:lnTo>
                      <a:pt x="778"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8" name="Freeform 530"/>
              <p:cNvSpPr>
                <a:spLocks/>
              </p:cNvSpPr>
              <p:nvPr/>
            </p:nvSpPr>
            <p:spPr bwMode="auto">
              <a:xfrm>
                <a:off x="9602837" y="0"/>
                <a:ext cx="1270729" cy="968999"/>
              </a:xfrm>
              <a:custGeom>
                <a:avLst/>
                <a:gdLst>
                  <a:gd name="T0" fmla="*/ 778 w 778"/>
                  <a:gd name="T1" fmla="*/ 0 h 537"/>
                  <a:gd name="T2" fmla="*/ 390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90" y="537"/>
                    </a:lnTo>
                    <a:lnTo>
                      <a:pt x="0" y="0"/>
                    </a:lnTo>
                    <a:lnTo>
                      <a:pt x="778" y="0"/>
                    </a:lnTo>
                    <a:lnTo>
                      <a:pt x="778"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 name="Freeform 531"/>
              <p:cNvSpPr>
                <a:spLocks/>
              </p:cNvSpPr>
              <p:nvPr/>
            </p:nvSpPr>
            <p:spPr bwMode="auto">
              <a:xfrm>
                <a:off x="10239835" y="0"/>
                <a:ext cx="1270729" cy="968999"/>
              </a:xfrm>
              <a:custGeom>
                <a:avLst/>
                <a:gdLst>
                  <a:gd name="T0" fmla="*/ 0 w 778"/>
                  <a:gd name="T1" fmla="*/ 537 h 537"/>
                  <a:gd name="T2" fmla="*/ 388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88" y="0"/>
                    </a:lnTo>
                    <a:lnTo>
                      <a:pt x="778"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0" name="Freeform 532"/>
              <p:cNvSpPr>
                <a:spLocks/>
              </p:cNvSpPr>
              <p:nvPr/>
            </p:nvSpPr>
            <p:spPr bwMode="auto">
              <a:xfrm>
                <a:off x="10239835" y="0"/>
                <a:ext cx="1270729" cy="968999"/>
              </a:xfrm>
              <a:custGeom>
                <a:avLst/>
                <a:gdLst>
                  <a:gd name="T0" fmla="*/ 0 w 778"/>
                  <a:gd name="T1" fmla="*/ 537 h 537"/>
                  <a:gd name="T2" fmla="*/ 388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88" y="0"/>
                    </a:lnTo>
                    <a:lnTo>
                      <a:pt x="778"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 name="Freeform 533"/>
              <p:cNvSpPr>
                <a:spLocks/>
              </p:cNvSpPr>
              <p:nvPr/>
            </p:nvSpPr>
            <p:spPr bwMode="auto">
              <a:xfrm>
                <a:off x="10873566" y="0"/>
                <a:ext cx="1269096" cy="968999"/>
              </a:xfrm>
              <a:custGeom>
                <a:avLst/>
                <a:gdLst>
                  <a:gd name="T0" fmla="*/ 777 w 777"/>
                  <a:gd name="T1" fmla="*/ 0 h 537"/>
                  <a:gd name="T2" fmla="*/ 390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90" y="537"/>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2" name="Freeform 534"/>
              <p:cNvSpPr>
                <a:spLocks/>
              </p:cNvSpPr>
              <p:nvPr/>
            </p:nvSpPr>
            <p:spPr bwMode="auto">
              <a:xfrm>
                <a:off x="10873566" y="0"/>
                <a:ext cx="1269096" cy="968999"/>
              </a:xfrm>
              <a:custGeom>
                <a:avLst/>
                <a:gdLst>
                  <a:gd name="T0" fmla="*/ 777 w 777"/>
                  <a:gd name="T1" fmla="*/ 0 h 537"/>
                  <a:gd name="T2" fmla="*/ 390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90" y="537"/>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 name="Freeform 543"/>
              <p:cNvSpPr>
                <a:spLocks/>
              </p:cNvSpPr>
              <p:nvPr/>
            </p:nvSpPr>
            <p:spPr bwMode="auto">
              <a:xfrm>
                <a:off x="6421115" y="968999"/>
                <a:ext cx="1267462" cy="974412"/>
              </a:xfrm>
              <a:custGeom>
                <a:avLst/>
                <a:gdLst>
                  <a:gd name="T0" fmla="*/ 776 w 776"/>
                  <a:gd name="T1" fmla="*/ 0 h 540"/>
                  <a:gd name="T2" fmla="*/ 386 w 776"/>
                  <a:gd name="T3" fmla="*/ 540 h 540"/>
                  <a:gd name="T4" fmla="*/ 0 w 776"/>
                  <a:gd name="T5" fmla="*/ 0 h 540"/>
                  <a:gd name="T6" fmla="*/ 776 w 776"/>
                  <a:gd name="T7" fmla="*/ 0 h 540"/>
                  <a:gd name="T8" fmla="*/ 776 w 776"/>
                  <a:gd name="T9" fmla="*/ 0 h 540"/>
                </a:gdLst>
                <a:ahLst/>
                <a:cxnLst>
                  <a:cxn ang="0">
                    <a:pos x="T0" y="T1"/>
                  </a:cxn>
                  <a:cxn ang="0">
                    <a:pos x="T2" y="T3"/>
                  </a:cxn>
                  <a:cxn ang="0">
                    <a:pos x="T4" y="T5"/>
                  </a:cxn>
                  <a:cxn ang="0">
                    <a:pos x="T6" y="T7"/>
                  </a:cxn>
                  <a:cxn ang="0">
                    <a:pos x="T8" y="T9"/>
                  </a:cxn>
                </a:cxnLst>
                <a:rect l="0" t="0" r="r" b="b"/>
                <a:pathLst>
                  <a:path w="776" h="540">
                    <a:moveTo>
                      <a:pt x="776" y="0"/>
                    </a:moveTo>
                    <a:lnTo>
                      <a:pt x="386" y="540"/>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4" name="Freeform 544"/>
              <p:cNvSpPr>
                <a:spLocks/>
              </p:cNvSpPr>
              <p:nvPr/>
            </p:nvSpPr>
            <p:spPr bwMode="auto">
              <a:xfrm>
                <a:off x="7051579"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5" name="Freeform 545"/>
              <p:cNvSpPr>
                <a:spLocks/>
              </p:cNvSpPr>
              <p:nvPr/>
            </p:nvSpPr>
            <p:spPr bwMode="auto">
              <a:xfrm>
                <a:off x="7051579"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 name="Freeform 546"/>
              <p:cNvSpPr>
                <a:spLocks/>
              </p:cNvSpPr>
              <p:nvPr/>
            </p:nvSpPr>
            <p:spPr bwMode="auto">
              <a:xfrm>
                <a:off x="7688577"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7" name="Freeform 547"/>
              <p:cNvSpPr>
                <a:spLocks/>
              </p:cNvSpPr>
              <p:nvPr/>
            </p:nvSpPr>
            <p:spPr bwMode="auto">
              <a:xfrm>
                <a:off x="7688577"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 name="Freeform 548"/>
              <p:cNvSpPr>
                <a:spLocks/>
              </p:cNvSpPr>
              <p:nvPr/>
            </p:nvSpPr>
            <p:spPr bwMode="auto">
              <a:xfrm>
                <a:off x="8322308" y="968999"/>
                <a:ext cx="1269096" cy="974412"/>
              </a:xfrm>
              <a:custGeom>
                <a:avLst/>
                <a:gdLst>
                  <a:gd name="T0" fmla="*/ 0 w 777"/>
                  <a:gd name="T1" fmla="*/ 540 h 540"/>
                  <a:gd name="T2" fmla="*/ 389 w 777"/>
                  <a:gd name="T3" fmla="*/ 0 h 540"/>
                  <a:gd name="T4" fmla="*/ 777 w 777"/>
                  <a:gd name="T5" fmla="*/ 540 h 540"/>
                  <a:gd name="T6" fmla="*/ 0 w 777"/>
                  <a:gd name="T7" fmla="*/ 540 h 540"/>
                  <a:gd name="T8" fmla="*/ 0 w 777"/>
                  <a:gd name="T9" fmla="*/ 540 h 540"/>
                </a:gdLst>
                <a:ahLst/>
                <a:cxnLst>
                  <a:cxn ang="0">
                    <a:pos x="T0" y="T1"/>
                  </a:cxn>
                  <a:cxn ang="0">
                    <a:pos x="T2" y="T3"/>
                  </a:cxn>
                  <a:cxn ang="0">
                    <a:pos x="T4" y="T5"/>
                  </a:cxn>
                  <a:cxn ang="0">
                    <a:pos x="T6" y="T7"/>
                  </a:cxn>
                  <a:cxn ang="0">
                    <a:pos x="T8" y="T9"/>
                  </a:cxn>
                </a:cxnLst>
                <a:rect l="0" t="0" r="r" b="b"/>
                <a:pathLst>
                  <a:path w="777" h="540">
                    <a:moveTo>
                      <a:pt x="0" y="540"/>
                    </a:moveTo>
                    <a:lnTo>
                      <a:pt x="389" y="0"/>
                    </a:lnTo>
                    <a:lnTo>
                      <a:pt x="777"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9" name="Freeform 549"/>
              <p:cNvSpPr>
                <a:spLocks/>
              </p:cNvSpPr>
              <p:nvPr/>
            </p:nvSpPr>
            <p:spPr bwMode="auto">
              <a:xfrm>
                <a:off x="8322308" y="968999"/>
                <a:ext cx="1269096" cy="974412"/>
              </a:xfrm>
              <a:custGeom>
                <a:avLst/>
                <a:gdLst>
                  <a:gd name="T0" fmla="*/ 0 w 777"/>
                  <a:gd name="T1" fmla="*/ 540 h 540"/>
                  <a:gd name="T2" fmla="*/ 389 w 777"/>
                  <a:gd name="T3" fmla="*/ 0 h 540"/>
                  <a:gd name="T4" fmla="*/ 777 w 777"/>
                  <a:gd name="T5" fmla="*/ 540 h 540"/>
                  <a:gd name="T6" fmla="*/ 0 w 777"/>
                  <a:gd name="T7" fmla="*/ 540 h 540"/>
                  <a:gd name="T8" fmla="*/ 0 w 777"/>
                  <a:gd name="T9" fmla="*/ 540 h 540"/>
                </a:gdLst>
                <a:ahLst/>
                <a:cxnLst>
                  <a:cxn ang="0">
                    <a:pos x="T0" y="T1"/>
                  </a:cxn>
                  <a:cxn ang="0">
                    <a:pos x="T2" y="T3"/>
                  </a:cxn>
                  <a:cxn ang="0">
                    <a:pos x="T4" y="T5"/>
                  </a:cxn>
                  <a:cxn ang="0">
                    <a:pos x="T6" y="T7"/>
                  </a:cxn>
                  <a:cxn ang="0">
                    <a:pos x="T8" y="T9"/>
                  </a:cxn>
                </a:cxnLst>
                <a:rect l="0" t="0" r="r" b="b"/>
                <a:pathLst>
                  <a:path w="777" h="540">
                    <a:moveTo>
                      <a:pt x="0" y="540"/>
                    </a:moveTo>
                    <a:lnTo>
                      <a:pt x="389" y="0"/>
                    </a:lnTo>
                    <a:lnTo>
                      <a:pt x="777" y="540"/>
                    </a:lnTo>
                    <a:lnTo>
                      <a:pt x="0" y="540"/>
                    </a:lnTo>
                    <a:lnTo>
                      <a:pt x="0" y="540"/>
                    </a:lnTo>
                    <a:close/>
                  </a:path>
                </a:pathLst>
              </a:custGeom>
              <a:noFill/>
              <a:ln w="15875" cap="rnd">
                <a:solidFill>
                  <a:schemeClr val="accent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 name="Freeform 550"/>
              <p:cNvSpPr>
                <a:spLocks/>
              </p:cNvSpPr>
              <p:nvPr/>
            </p:nvSpPr>
            <p:spPr bwMode="auto">
              <a:xfrm>
                <a:off x="8957673" y="968999"/>
                <a:ext cx="1270729" cy="974412"/>
              </a:xfrm>
              <a:custGeom>
                <a:avLst/>
                <a:gdLst>
                  <a:gd name="T0" fmla="*/ 778 w 778"/>
                  <a:gd name="T1" fmla="*/ 0 h 540"/>
                  <a:gd name="T2" fmla="*/ 388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88" y="540"/>
                    </a:lnTo>
                    <a:lnTo>
                      <a:pt x="0" y="0"/>
                    </a:lnTo>
                    <a:lnTo>
                      <a:pt x="778" y="0"/>
                    </a:lnTo>
                    <a:lnTo>
                      <a:pt x="778"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2" name="Freeform 551"/>
              <p:cNvSpPr>
                <a:spLocks/>
              </p:cNvSpPr>
              <p:nvPr/>
            </p:nvSpPr>
            <p:spPr bwMode="auto">
              <a:xfrm>
                <a:off x="8957673" y="968999"/>
                <a:ext cx="1270729" cy="974412"/>
              </a:xfrm>
              <a:custGeom>
                <a:avLst/>
                <a:gdLst>
                  <a:gd name="T0" fmla="*/ 778 w 778"/>
                  <a:gd name="T1" fmla="*/ 0 h 540"/>
                  <a:gd name="T2" fmla="*/ 388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88" y="540"/>
                    </a:lnTo>
                    <a:lnTo>
                      <a:pt x="0" y="0"/>
                    </a:lnTo>
                    <a:lnTo>
                      <a:pt x="778" y="0"/>
                    </a:lnTo>
                    <a:lnTo>
                      <a:pt x="778"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3" name="Freeform 552"/>
              <p:cNvSpPr>
                <a:spLocks/>
              </p:cNvSpPr>
              <p:nvPr/>
            </p:nvSpPr>
            <p:spPr bwMode="auto">
              <a:xfrm>
                <a:off x="9591404"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4" name="Freeform 553"/>
              <p:cNvSpPr>
                <a:spLocks/>
              </p:cNvSpPr>
              <p:nvPr/>
            </p:nvSpPr>
            <p:spPr bwMode="auto">
              <a:xfrm>
                <a:off x="9591404"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 name="Freeform 554"/>
              <p:cNvSpPr>
                <a:spLocks/>
              </p:cNvSpPr>
              <p:nvPr/>
            </p:nvSpPr>
            <p:spPr bwMode="auto">
              <a:xfrm>
                <a:off x="10228402"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8" name="Freeform 555"/>
              <p:cNvSpPr>
                <a:spLocks/>
              </p:cNvSpPr>
              <p:nvPr/>
            </p:nvSpPr>
            <p:spPr bwMode="auto">
              <a:xfrm>
                <a:off x="10228402"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 name="Freeform 556"/>
              <p:cNvSpPr>
                <a:spLocks/>
              </p:cNvSpPr>
              <p:nvPr/>
            </p:nvSpPr>
            <p:spPr bwMode="auto">
              <a:xfrm>
                <a:off x="10862133" y="968999"/>
                <a:ext cx="1267462" cy="974412"/>
              </a:xfrm>
              <a:custGeom>
                <a:avLst/>
                <a:gdLst>
                  <a:gd name="T0" fmla="*/ 0 w 776"/>
                  <a:gd name="T1" fmla="*/ 540 h 540"/>
                  <a:gd name="T2" fmla="*/ 389 w 776"/>
                  <a:gd name="T3" fmla="*/ 0 h 540"/>
                  <a:gd name="T4" fmla="*/ 776 w 776"/>
                  <a:gd name="T5" fmla="*/ 540 h 540"/>
                  <a:gd name="T6" fmla="*/ 0 w 776"/>
                  <a:gd name="T7" fmla="*/ 540 h 540"/>
                  <a:gd name="T8" fmla="*/ 0 w 776"/>
                  <a:gd name="T9" fmla="*/ 540 h 540"/>
                </a:gdLst>
                <a:ahLst/>
                <a:cxnLst>
                  <a:cxn ang="0">
                    <a:pos x="T0" y="T1"/>
                  </a:cxn>
                  <a:cxn ang="0">
                    <a:pos x="T2" y="T3"/>
                  </a:cxn>
                  <a:cxn ang="0">
                    <a:pos x="T4" y="T5"/>
                  </a:cxn>
                  <a:cxn ang="0">
                    <a:pos x="T6" y="T7"/>
                  </a:cxn>
                  <a:cxn ang="0">
                    <a:pos x="T8" y="T9"/>
                  </a:cxn>
                </a:cxnLst>
                <a:rect l="0" t="0" r="r" b="b"/>
                <a:pathLst>
                  <a:path w="776" h="540">
                    <a:moveTo>
                      <a:pt x="0" y="540"/>
                    </a:moveTo>
                    <a:lnTo>
                      <a:pt x="389" y="0"/>
                    </a:lnTo>
                    <a:lnTo>
                      <a:pt x="776"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0" name="Freeform 557"/>
              <p:cNvSpPr>
                <a:spLocks/>
              </p:cNvSpPr>
              <p:nvPr/>
            </p:nvSpPr>
            <p:spPr bwMode="auto">
              <a:xfrm>
                <a:off x="10862133" y="968999"/>
                <a:ext cx="1267462" cy="974412"/>
              </a:xfrm>
              <a:custGeom>
                <a:avLst/>
                <a:gdLst>
                  <a:gd name="T0" fmla="*/ 0 w 776"/>
                  <a:gd name="T1" fmla="*/ 540 h 540"/>
                  <a:gd name="T2" fmla="*/ 389 w 776"/>
                  <a:gd name="T3" fmla="*/ 0 h 540"/>
                  <a:gd name="T4" fmla="*/ 776 w 776"/>
                  <a:gd name="T5" fmla="*/ 540 h 540"/>
                  <a:gd name="T6" fmla="*/ 0 w 776"/>
                  <a:gd name="T7" fmla="*/ 540 h 540"/>
                  <a:gd name="T8" fmla="*/ 0 w 776"/>
                  <a:gd name="T9" fmla="*/ 540 h 540"/>
                </a:gdLst>
                <a:ahLst/>
                <a:cxnLst>
                  <a:cxn ang="0">
                    <a:pos x="T0" y="T1"/>
                  </a:cxn>
                  <a:cxn ang="0">
                    <a:pos x="T2" y="T3"/>
                  </a:cxn>
                  <a:cxn ang="0">
                    <a:pos x="T4" y="T5"/>
                  </a:cxn>
                  <a:cxn ang="0">
                    <a:pos x="T6" y="T7"/>
                  </a:cxn>
                  <a:cxn ang="0">
                    <a:pos x="T8" y="T9"/>
                  </a:cxn>
                </a:cxnLst>
                <a:rect l="0" t="0" r="r" b="b"/>
                <a:pathLst>
                  <a:path w="776" h="540">
                    <a:moveTo>
                      <a:pt x="0" y="540"/>
                    </a:moveTo>
                    <a:lnTo>
                      <a:pt x="389" y="0"/>
                    </a:lnTo>
                    <a:lnTo>
                      <a:pt x="776"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 name="Freeform 562"/>
              <p:cNvSpPr>
                <a:spLocks/>
              </p:cNvSpPr>
              <p:nvPr/>
            </p:nvSpPr>
            <p:spPr bwMode="auto">
              <a:xfrm>
                <a:off x="6432549" y="1945215"/>
                <a:ext cx="1264196" cy="974412"/>
              </a:xfrm>
              <a:custGeom>
                <a:avLst/>
                <a:gdLst>
                  <a:gd name="T0" fmla="*/ 0 w 774"/>
                  <a:gd name="T1" fmla="*/ 540 h 540"/>
                  <a:gd name="T2" fmla="*/ 388 w 774"/>
                  <a:gd name="T3" fmla="*/ 0 h 540"/>
                  <a:gd name="T4" fmla="*/ 774 w 774"/>
                  <a:gd name="T5" fmla="*/ 540 h 540"/>
                  <a:gd name="T6" fmla="*/ 0 w 774"/>
                  <a:gd name="T7" fmla="*/ 540 h 540"/>
                  <a:gd name="T8" fmla="*/ 0 w 774"/>
                  <a:gd name="T9" fmla="*/ 540 h 540"/>
                </a:gdLst>
                <a:ahLst/>
                <a:cxnLst>
                  <a:cxn ang="0">
                    <a:pos x="T0" y="T1"/>
                  </a:cxn>
                  <a:cxn ang="0">
                    <a:pos x="T2" y="T3"/>
                  </a:cxn>
                  <a:cxn ang="0">
                    <a:pos x="T4" y="T5"/>
                  </a:cxn>
                  <a:cxn ang="0">
                    <a:pos x="T6" y="T7"/>
                  </a:cxn>
                  <a:cxn ang="0">
                    <a:pos x="T8" y="T9"/>
                  </a:cxn>
                </a:cxnLst>
                <a:rect l="0" t="0" r="r" b="b"/>
                <a:pathLst>
                  <a:path w="774" h="540">
                    <a:moveTo>
                      <a:pt x="0" y="540"/>
                    </a:moveTo>
                    <a:lnTo>
                      <a:pt x="388" y="0"/>
                    </a:lnTo>
                    <a:lnTo>
                      <a:pt x="774"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3" name="Freeform 564"/>
              <p:cNvSpPr>
                <a:spLocks/>
              </p:cNvSpPr>
              <p:nvPr/>
            </p:nvSpPr>
            <p:spPr bwMode="auto">
              <a:xfrm>
                <a:off x="7066280" y="1945215"/>
                <a:ext cx="1267462" cy="974412"/>
              </a:xfrm>
              <a:custGeom>
                <a:avLst/>
                <a:gdLst>
                  <a:gd name="T0" fmla="*/ 776 w 776"/>
                  <a:gd name="T1" fmla="*/ 0 h 540"/>
                  <a:gd name="T2" fmla="*/ 386 w 776"/>
                  <a:gd name="T3" fmla="*/ 540 h 540"/>
                  <a:gd name="T4" fmla="*/ 0 w 776"/>
                  <a:gd name="T5" fmla="*/ 0 h 540"/>
                  <a:gd name="T6" fmla="*/ 776 w 776"/>
                  <a:gd name="T7" fmla="*/ 0 h 540"/>
                  <a:gd name="T8" fmla="*/ 776 w 776"/>
                  <a:gd name="T9" fmla="*/ 0 h 540"/>
                </a:gdLst>
                <a:ahLst/>
                <a:cxnLst>
                  <a:cxn ang="0">
                    <a:pos x="T0" y="T1"/>
                  </a:cxn>
                  <a:cxn ang="0">
                    <a:pos x="T2" y="T3"/>
                  </a:cxn>
                  <a:cxn ang="0">
                    <a:pos x="T4" y="T5"/>
                  </a:cxn>
                  <a:cxn ang="0">
                    <a:pos x="T6" y="T7"/>
                  </a:cxn>
                  <a:cxn ang="0">
                    <a:pos x="T8" y="T9"/>
                  </a:cxn>
                </a:cxnLst>
                <a:rect l="0" t="0" r="r" b="b"/>
                <a:pathLst>
                  <a:path w="776" h="540">
                    <a:moveTo>
                      <a:pt x="776" y="0"/>
                    </a:moveTo>
                    <a:lnTo>
                      <a:pt x="386" y="540"/>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4" name="Freeform 565"/>
              <p:cNvSpPr>
                <a:spLocks/>
              </p:cNvSpPr>
              <p:nvPr/>
            </p:nvSpPr>
            <p:spPr bwMode="auto">
              <a:xfrm>
                <a:off x="7696744" y="1945215"/>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5" name="Freeform 567"/>
              <p:cNvSpPr>
                <a:spLocks/>
              </p:cNvSpPr>
              <p:nvPr/>
            </p:nvSpPr>
            <p:spPr bwMode="auto">
              <a:xfrm>
                <a:off x="8333742" y="1945215"/>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6" name="Freeform 568"/>
              <p:cNvSpPr>
                <a:spLocks/>
              </p:cNvSpPr>
              <p:nvPr/>
            </p:nvSpPr>
            <p:spPr bwMode="auto">
              <a:xfrm>
                <a:off x="8333742" y="1945215"/>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7" name="Freeform 569"/>
              <p:cNvSpPr>
                <a:spLocks/>
              </p:cNvSpPr>
              <p:nvPr/>
            </p:nvSpPr>
            <p:spPr bwMode="auto">
              <a:xfrm>
                <a:off x="8967473" y="1945215"/>
                <a:ext cx="1272363" cy="974412"/>
              </a:xfrm>
              <a:custGeom>
                <a:avLst/>
                <a:gdLst>
                  <a:gd name="T0" fmla="*/ 0 w 779"/>
                  <a:gd name="T1" fmla="*/ 540 h 540"/>
                  <a:gd name="T2" fmla="*/ 389 w 779"/>
                  <a:gd name="T3" fmla="*/ 0 h 540"/>
                  <a:gd name="T4" fmla="*/ 779 w 779"/>
                  <a:gd name="T5" fmla="*/ 540 h 540"/>
                  <a:gd name="T6" fmla="*/ 0 w 779"/>
                  <a:gd name="T7" fmla="*/ 540 h 540"/>
                  <a:gd name="T8" fmla="*/ 0 w 779"/>
                  <a:gd name="T9" fmla="*/ 540 h 540"/>
                </a:gdLst>
                <a:ahLst/>
                <a:cxnLst>
                  <a:cxn ang="0">
                    <a:pos x="T0" y="T1"/>
                  </a:cxn>
                  <a:cxn ang="0">
                    <a:pos x="T2" y="T3"/>
                  </a:cxn>
                  <a:cxn ang="0">
                    <a:pos x="T4" y="T5"/>
                  </a:cxn>
                  <a:cxn ang="0">
                    <a:pos x="T6" y="T7"/>
                  </a:cxn>
                  <a:cxn ang="0">
                    <a:pos x="T8" y="T9"/>
                  </a:cxn>
                </a:cxnLst>
                <a:rect l="0" t="0" r="r" b="b"/>
                <a:pathLst>
                  <a:path w="779" h="540">
                    <a:moveTo>
                      <a:pt x="0" y="540"/>
                    </a:moveTo>
                    <a:lnTo>
                      <a:pt x="389" y="0"/>
                    </a:lnTo>
                    <a:lnTo>
                      <a:pt x="779"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8" name="Freeform 570"/>
              <p:cNvSpPr>
                <a:spLocks/>
              </p:cNvSpPr>
              <p:nvPr/>
            </p:nvSpPr>
            <p:spPr bwMode="auto">
              <a:xfrm>
                <a:off x="8967473" y="1945215"/>
                <a:ext cx="1272363" cy="974412"/>
              </a:xfrm>
              <a:custGeom>
                <a:avLst/>
                <a:gdLst>
                  <a:gd name="T0" fmla="*/ 0 w 779"/>
                  <a:gd name="T1" fmla="*/ 540 h 540"/>
                  <a:gd name="T2" fmla="*/ 389 w 779"/>
                  <a:gd name="T3" fmla="*/ 0 h 540"/>
                  <a:gd name="T4" fmla="*/ 779 w 779"/>
                  <a:gd name="T5" fmla="*/ 540 h 540"/>
                  <a:gd name="T6" fmla="*/ 0 w 779"/>
                  <a:gd name="T7" fmla="*/ 540 h 540"/>
                  <a:gd name="T8" fmla="*/ 0 w 779"/>
                  <a:gd name="T9" fmla="*/ 540 h 540"/>
                </a:gdLst>
                <a:ahLst/>
                <a:cxnLst>
                  <a:cxn ang="0">
                    <a:pos x="T0" y="T1"/>
                  </a:cxn>
                  <a:cxn ang="0">
                    <a:pos x="T2" y="T3"/>
                  </a:cxn>
                  <a:cxn ang="0">
                    <a:pos x="T4" y="T5"/>
                  </a:cxn>
                  <a:cxn ang="0">
                    <a:pos x="T6" y="T7"/>
                  </a:cxn>
                  <a:cxn ang="0">
                    <a:pos x="T8" y="T9"/>
                  </a:cxn>
                </a:cxnLst>
                <a:rect l="0" t="0" r="r" b="b"/>
                <a:pathLst>
                  <a:path w="779" h="540">
                    <a:moveTo>
                      <a:pt x="0" y="540"/>
                    </a:moveTo>
                    <a:lnTo>
                      <a:pt x="389" y="0"/>
                    </a:lnTo>
                    <a:lnTo>
                      <a:pt x="779"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 name="Freeform 571"/>
              <p:cNvSpPr>
                <a:spLocks/>
              </p:cNvSpPr>
              <p:nvPr/>
            </p:nvSpPr>
            <p:spPr bwMode="auto">
              <a:xfrm>
                <a:off x="9602837" y="1945215"/>
                <a:ext cx="1270729" cy="974412"/>
              </a:xfrm>
              <a:custGeom>
                <a:avLst/>
                <a:gdLst>
                  <a:gd name="T0" fmla="*/ 778 w 778"/>
                  <a:gd name="T1" fmla="*/ 0 h 540"/>
                  <a:gd name="T2" fmla="*/ 390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90" y="540"/>
                    </a:lnTo>
                    <a:lnTo>
                      <a:pt x="0" y="0"/>
                    </a:lnTo>
                    <a:lnTo>
                      <a:pt x="778" y="0"/>
                    </a:lnTo>
                    <a:lnTo>
                      <a:pt x="778"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0" name="Freeform 572"/>
              <p:cNvSpPr>
                <a:spLocks/>
              </p:cNvSpPr>
              <p:nvPr/>
            </p:nvSpPr>
            <p:spPr bwMode="auto">
              <a:xfrm>
                <a:off x="9602837" y="1945215"/>
                <a:ext cx="1270729" cy="974412"/>
              </a:xfrm>
              <a:custGeom>
                <a:avLst/>
                <a:gdLst>
                  <a:gd name="T0" fmla="*/ 778 w 778"/>
                  <a:gd name="T1" fmla="*/ 0 h 540"/>
                  <a:gd name="T2" fmla="*/ 390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90" y="540"/>
                    </a:lnTo>
                    <a:lnTo>
                      <a:pt x="0" y="0"/>
                    </a:lnTo>
                    <a:lnTo>
                      <a:pt x="778" y="0"/>
                    </a:lnTo>
                    <a:lnTo>
                      <a:pt x="778"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2" name="Freeform 573"/>
              <p:cNvSpPr>
                <a:spLocks/>
              </p:cNvSpPr>
              <p:nvPr/>
            </p:nvSpPr>
            <p:spPr bwMode="auto">
              <a:xfrm>
                <a:off x="10239835" y="1945215"/>
                <a:ext cx="1270729" cy="974412"/>
              </a:xfrm>
              <a:custGeom>
                <a:avLst/>
                <a:gdLst>
                  <a:gd name="T0" fmla="*/ 0 w 778"/>
                  <a:gd name="T1" fmla="*/ 540 h 540"/>
                  <a:gd name="T2" fmla="*/ 388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88" y="0"/>
                    </a:lnTo>
                    <a:lnTo>
                      <a:pt x="778"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3" name="Freeform 574"/>
              <p:cNvSpPr>
                <a:spLocks/>
              </p:cNvSpPr>
              <p:nvPr/>
            </p:nvSpPr>
            <p:spPr bwMode="auto">
              <a:xfrm>
                <a:off x="10239835" y="1945215"/>
                <a:ext cx="1270729" cy="974412"/>
              </a:xfrm>
              <a:custGeom>
                <a:avLst/>
                <a:gdLst>
                  <a:gd name="T0" fmla="*/ 0 w 778"/>
                  <a:gd name="T1" fmla="*/ 540 h 540"/>
                  <a:gd name="T2" fmla="*/ 388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88" y="0"/>
                    </a:lnTo>
                    <a:lnTo>
                      <a:pt x="778"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 name="Freeform 575"/>
              <p:cNvSpPr>
                <a:spLocks/>
              </p:cNvSpPr>
              <p:nvPr/>
            </p:nvSpPr>
            <p:spPr bwMode="auto">
              <a:xfrm>
                <a:off x="10873566" y="1945215"/>
                <a:ext cx="1269096" cy="974412"/>
              </a:xfrm>
              <a:custGeom>
                <a:avLst/>
                <a:gdLst>
                  <a:gd name="T0" fmla="*/ 777 w 777"/>
                  <a:gd name="T1" fmla="*/ 0 h 540"/>
                  <a:gd name="T2" fmla="*/ 390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90" y="540"/>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5" name="Freeform 576"/>
              <p:cNvSpPr>
                <a:spLocks/>
              </p:cNvSpPr>
              <p:nvPr/>
            </p:nvSpPr>
            <p:spPr bwMode="auto">
              <a:xfrm>
                <a:off x="10873566" y="1945215"/>
                <a:ext cx="1269096" cy="974412"/>
              </a:xfrm>
              <a:custGeom>
                <a:avLst/>
                <a:gdLst>
                  <a:gd name="T0" fmla="*/ 777 w 777"/>
                  <a:gd name="T1" fmla="*/ 0 h 540"/>
                  <a:gd name="T2" fmla="*/ 390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90" y="540"/>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 name="Freeform 583"/>
              <p:cNvSpPr>
                <a:spLocks/>
              </p:cNvSpPr>
              <p:nvPr/>
            </p:nvSpPr>
            <p:spPr bwMode="auto">
              <a:xfrm>
                <a:off x="5784117" y="2919628"/>
                <a:ext cx="1267462" cy="968999"/>
              </a:xfrm>
              <a:custGeom>
                <a:avLst/>
                <a:gdLst>
                  <a:gd name="T0" fmla="*/ 0 w 776"/>
                  <a:gd name="T1" fmla="*/ 537 h 537"/>
                  <a:gd name="T2" fmla="*/ 390 w 776"/>
                  <a:gd name="T3" fmla="*/ 0 h 537"/>
                  <a:gd name="T4" fmla="*/ 776 w 776"/>
                  <a:gd name="T5" fmla="*/ 537 h 537"/>
                  <a:gd name="T6" fmla="*/ 0 w 776"/>
                  <a:gd name="T7" fmla="*/ 537 h 537"/>
                  <a:gd name="T8" fmla="*/ 0 w 776"/>
                  <a:gd name="T9" fmla="*/ 537 h 537"/>
                </a:gdLst>
                <a:ahLst/>
                <a:cxnLst>
                  <a:cxn ang="0">
                    <a:pos x="T0" y="T1"/>
                  </a:cxn>
                  <a:cxn ang="0">
                    <a:pos x="T2" y="T3"/>
                  </a:cxn>
                  <a:cxn ang="0">
                    <a:pos x="T4" y="T5"/>
                  </a:cxn>
                  <a:cxn ang="0">
                    <a:pos x="T6" y="T7"/>
                  </a:cxn>
                  <a:cxn ang="0">
                    <a:pos x="T8" y="T9"/>
                  </a:cxn>
                </a:cxnLst>
                <a:rect l="0" t="0" r="r" b="b"/>
                <a:pathLst>
                  <a:path w="776" h="537">
                    <a:moveTo>
                      <a:pt x="0" y="537"/>
                    </a:moveTo>
                    <a:lnTo>
                      <a:pt x="390" y="0"/>
                    </a:lnTo>
                    <a:lnTo>
                      <a:pt x="776"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8" name="Freeform 585"/>
              <p:cNvSpPr>
                <a:spLocks/>
              </p:cNvSpPr>
              <p:nvPr/>
            </p:nvSpPr>
            <p:spPr bwMode="auto">
              <a:xfrm>
                <a:off x="6421115" y="2919628"/>
                <a:ext cx="1267462" cy="968999"/>
              </a:xfrm>
              <a:custGeom>
                <a:avLst/>
                <a:gdLst>
                  <a:gd name="T0" fmla="*/ 776 w 776"/>
                  <a:gd name="T1" fmla="*/ 0 h 537"/>
                  <a:gd name="T2" fmla="*/ 386 w 776"/>
                  <a:gd name="T3" fmla="*/ 537 h 537"/>
                  <a:gd name="T4" fmla="*/ 0 w 776"/>
                  <a:gd name="T5" fmla="*/ 0 h 537"/>
                  <a:gd name="T6" fmla="*/ 776 w 776"/>
                  <a:gd name="T7" fmla="*/ 0 h 537"/>
                  <a:gd name="T8" fmla="*/ 776 w 776"/>
                  <a:gd name="T9" fmla="*/ 0 h 537"/>
                </a:gdLst>
                <a:ahLst/>
                <a:cxnLst>
                  <a:cxn ang="0">
                    <a:pos x="T0" y="T1"/>
                  </a:cxn>
                  <a:cxn ang="0">
                    <a:pos x="T2" y="T3"/>
                  </a:cxn>
                  <a:cxn ang="0">
                    <a:pos x="T4" y="T5"/>
                  </a:cxn>
                  <a:cxn ang="0">
                    <a:pos x="T6" y="T7"/>
                  </a:cxn>
                  <a:cxn ang="0">
                    <a:pos x="T8" y="T9"/>
                  </a:cxn>
                </a:cxnLst>
                <a:rect l="0" t="0" r="r" b="b"/>
                <a:pathLst>
                  <a:path w="776" h="537">
                    <a:moveTo>
                      <a:pt x="776" y="0"/>
                    </a:moveTo>
                    <a:lnTo>
                      <a:pt x="386" y="537"/>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9" name="Freeform 586"/>
              <p:cNvSpPr>
                <a:spLocks/>
              </p:cNvSpPr>
              <p:nvPr/>
            </p:nvSpPr>
            <p:spPr bwMode="auto">
              <a:xfrm>
                <a:off x="7051579"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0" name="Freeform 587"/>
              <p:cNvSpPr>
                <a:spLocks/>
              </p:cNvSpPr>
              <p:nvPr/>
            </p:nvSpPr>
            <p:spPr bwMode="auto">
              <a:xfrm>
                <a:off x="7051579"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 name="Freeform 588"/>
              <p:cNvSpPr>
                <a:spLocks/>
              </p:cNvSpPr>
              <p:nvPr/>
            </p:nvSpPr>
            <p:spPr bwMode="auto">
              <a:xfrm>
                <a:off x="7688577"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2" name="Freeform 589"/>
              <p:cNvSpPr>
                <a:spLocks/>
              </p:cNvSpPr>
              <p:nvPr/>
            </p:nvSpPr>
            <p:spPr bwMode="auto">
              <a:xfrm>
                <a:off x="7688577"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 name="Freeform 590"/>
              <p:cNvSpPr>
                <a:spLocks/>
              </p:cNvSpPr>
              <p:nvPr/>
            </p:nvSpPr>
            <p:spPr bwMode="auto">
              <a:xfrm>
                <a:off x="8322308" y="2919628"/>
                <a:ext cx="1269096" cy="968999"/>
              </a:xfrm>
              <a:custGeom>
                <a:avLst/>
                <a:gdLst>
                  <a:gd name="T0" fmla="*/ 0 w 777"/>
                  <a:gd name="T1" fmla="*/ 537 h 537"/>
                  <a:gd name="T2" fmla="*/ 389 w 777"/>
                  <a:gd name="T3" fmla="*/ 0 h 537"/>
                  <a:gd name="T4" fmla="*/ 777 w 777"/>
                  <a:gd name="T5" fmla="*/ 537 h 537"/>
                  <a:gd name="T6" fmla="*/ 0 w 777"/>
                  <a:gd name="T7" fmla="*/ 537 h 537"/>
                  <a:gd name="T8" fmla="*/ 0 w 777"/>
                  <a:gd name="T9" fmla="*/ 537 h 537"/>
                </a:gdLst>
                <a:ahLst/>
                <a:cxnLst>
                  <a:cxn ang="0">
                    <a:pos x="T0" y="T1"/>
                  </a:cxn>
                  <a:cxn ang="0">
                    <a:pos x="T2" y="T3"/>
                  </a:cxn>
                  <a:cxn ang="0">
                    <a:pos x="T4" y="T5"/>
                  </a:cxn>
                  <a:cxn ang="0">
                    <a:pos x="T6" y="T7"/>
                  </a:cxn>
                  <a:cxn ang="0">
                    <a:pos x="T8" y="T9"/>
                  </a:cxn>
                </a:cxnLst>
                <a:rect l="0" t="0" r="r" b="b"/>
                <a:pathLst>
                  <a:path w="777" h="537">
                    <a:moveTo>
                      <a:pt x="0" y="537"/>
                    </a:moveTo>
                    <a:lnTo>
                      <a:pt x="389" y="0"/>
                    </a:lnTo>
                    <a:lnTo>
                      <a:pt x="777"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4" name="Freeform 591"/>
              <p:cNvSpPr>
                <a:spLocks/>
              </p:cNvSpPr>
              <p:nvPr/>
            </p:nvSpPr>
            <p:spPr bwMode="auto">
              <a:xfrm>
                <a:off x="8322308" y="2919628"/>
                <a:ext cx="1269096" cy="968999"/>
              </a:xfrm>
              <a:custGeom>
                <a:avLst/>
                <a:gdLst>
                  <a:gd name="T0" fmla="*/ 0 w 777"/>
                  <a:gd name="T1" fmla="*/ 537 h 537"/>
                  <a:gd name="T2" fmla="*/ 389 w 777"/>
                  <a:gd name="T3" fmla="*/ 0 h 537"/>
                  <a:gd name="T4" fmla="*/ 777 w 777"/>
                  <a:gd name="T5" fmla="*/ 537 h 537"/>
                  <a:gd name="T6" fmla="*/ 0 w 777"/>
                  <a:gd name="T7" fmla="*/ 537 h 537"/>
                  <a:gd name="T8" fmla="*/ 0 w 777"/>
                  <a:gd name="T9" fmla="*/ 537 h 537"/>
                </a:gdLst>
                <a:ahLst/>
                <a:cxnLst>
                  <a:cxn ang="0">
                    <a:pos x="T0" y="T1"/>
                  </a:cxn>
                  <a:cxn ang="0">
                    <a:pos x="T2" y="T3"/>
                  </a:cxn>
                  <a:cxn ang="0">
                    <a:pos x="T4" y="T5"/>
                  </a:cxn>
                  <a:cxn ang="0">
                    <a:pos x="T6" y="T7"/>
                  </a:cxn>
                  <a:cxn ang="0">
                    <a:pos x="T8" y="T9"/>
                  </a:cxn>
                </a:cxnLst>
                <a:rect l="0" t="0" r="r" b="b"/>
                <a:pathLst>
                  <a:path w="777" h="537">
                    <a:moveTo>
                      <a:pt x="0" y="537"/>
                    </a:moveTo>
                    <a:lnTo>
                      <a:pt x="389" y="0"/>
                    </a:lnTo>
                    <a:lnTo>
                      <a:pt x="777"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 name="Freeform 592"/>
              <p:cNvSpPr>
                <a:spLocks/>
              </p:cNvSpPr>
              <p:nvPr/>
            </p:nvSpPr>
            <p:spPr bwMode="auto">
              <a:xfrm>
                <a:off x="8957673" y="2919628"/>
                <a:ext cx="1270729" cy="968999"/>
              </a:xfrm>
              <a:custGeom>
                <a:avLst/>
                <a:gdLst>
                  <a:gd name="T0" fmla="*/ 778 w 778"/>
                  <a:gd name="T1" fmla="*/ 0 h 537"/>
                  <a:gd name="T2" fmla="*/ 388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88" y="537"/>
                    </a:lnTo>
                    <a:lnTo>
                      <a:pt x="0" y="0"/>
                    </a:lnTo>
                    <a:lnTo>
                      <a:pt x="778" y="0"/>
                    </a:lnTo>
                    <a:lnTo>
                      <a:pt x="778"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6" name="Freeform 593"/>
              <p:cNvSpPr>
                <a:spLocks/>
              </p:cNvSpPr>
              <p:nvPr/>
            </p:nvSpPr>
            <p:spPr bwMode="auto">
              <a:xfrm>
                <a:off x="8957673" y="2919628"/>
                <a:ext cx="1270729" cy="968999"/>
              </a:xfrm>
              <a:custGeom>
                <a:avLst/>
                <a:gdLst>
                  <a:gd name="T0" fmla="*/ 778 w 778"/>
                  <a:gd name="T1" fmla="*/ 0 h 537"/>
                  <a:gd name="T2" fmla="*/ 388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88" y="537"/>
                    </a:lnTo>
                    <a:lnTo>
                      <a:pt x="0" y="0"/>
                    </a:lnTo>
                    <a:lnTo>
                      <a:pt x="778" y="0"/>
                    </a:lnTo>
                    <a:lnTo>
                      <a:pt x="778"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 name="Freeform 594"/>
              <p:cNvSpPr>
                <a:spLocks/>
              </p:cNvSpPr>
              <p:nvPr/>
            </p:nvSpPr>
            <p:spPr bwMode="auto">
              <a:xfrm>
                <a:off x="9591404"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8" name="Freeform 595"/>
              <p:cNvSpPr>
                <a:spLocks/>
              </p:cNvSpPr>
              <p:nvPr/>
            </p:nvSpPr>
            <p:spPr bwMode="auto">
              <a:xfrm>
                <a:off x="9591404"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 name="Freeform 596"/>
              <p:cNvSpPr>
                <a:spLocks/>
              </p:cNvSpPr>
              <p:nvPr/>
            </p:nvSpPr>
            <p:spPr bwMode="auto">
              <a:xfrm>
                <a:off x="10228402"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90" name="Freeform 597"/>
              <p:cNvSpPr>
                <a:spLocks/>
              </p:cNvSpPr>
              <p:nvPr/>
            </p:nvSpPr>
            <p:spPr bwMode="auto">
              <a:xfrm>
                <a:off x="10228402"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1" name="Freeform 598"/>
              <p:cNvSpPr>
                <a:spLocks/>
              </p:cNvSpPr>
              <p:nvPr/>
            </p:nvSpPr>
            <p:spPr bwMode="auto">
              <a:xfrm>
                <a:off x="10862133" y="2919628"/>
                <a:ext cx="1267462" cy="968999"/>
              </a:xfrm>
              <a:custGeom>
                <a:avLst/>
                <a:gdLst>
                  <a:gd name="T0" fmla="*/ 0 w 776"/>
                  <a:gd name="T1" fmla="*/ 537 h 537"/>
                  <a:gd name="T2" fmla="*/ 389 w 776"/>
                  <a:gd name="T3" fmla="*/ 0 h 537"/>
                  <a:gd name="T4" fmla="*/ 776 w 776"/>
                  <a:gd name="T5" fmla="*/ 537 h 537"/>
                  <a:gd name="T6" fmla="*/ 0 w 776"/>
                  <a:gd name="T7" fmla="*/ 537 h 537"/>
                  <a:gd name="T8" fmla="*/ 0 w 776"/>
                  <a:gd name="T9" fmla="*/ 537 h 537"/>
                </a:gdLst>
                <a:ahLst/>
                <a:cxnLst>
                  <a:cxn ang="0">
                    <a:pos x="T0" y="T1"/>
                  </a:cxn>
                  <a:cxn ang="0">
                    <a:pos x="T2" y="T3"/>
                  </a:cxn>
                  <a:cxn ang="0">
                    <a:pos x="T4" y="T5"/>
                  </a:cxn>
                  <a:cxn ang="0">
                    <a:pos x="T6" y="T7"/>
                  </a:cxn>
                  <a:cxn ang="0">
                    <a:pos x="T8" y="T9"/>
                  </a:cxn>
                </a:cxnLst>
                <a:rect l="0" t="0" r="r" b="b"/>
                <a:pathLst>
                  <a:path w="776" h="537">
                    <a:moveTo>
                      <a:pt x="0" y="537"/>
                    </a:moveTo>
                    <a:lnTo>
                      <a:pt x="389" y="0"/>
                    </a:lnTo>
                    <a:lnTo>
                      <a:pt x="776"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92" name="Freeform 599"/>
              <p:cNvSpPr>
                <a:spLocks/>
              </p:cNvSpPr>
              <p:nvPr/>
            </p:nvSpPr>
            <p:spPr bwMode="auto">
              <a:xfrm>
                <a:off x="10862133" y="2919628"/>
                <a:ext cx="1267462" cy="968999"/>
              </a:xfrm>
              <a:custGeom>
                <a:avLst/>
                <a:gdLst>
                  <a:gd name="T0" fmla="*/ 0 w 776"/>
                  <a:gd name="T1" fmla="*/ 537 h 537"/>
                  <a:gd name="T2" fmla="*/ 389 w 776"/>
                  <a:gd name="T3" fmla="*/ 0 h 537"/>
                  <a:gd name="T4" fmla="*/ 776 w 776"/>
                  <a:gd name="T5" fmla="*/ 537 h 537"/>
                  <a:gd name="T6" fmla="*/ 0 w 776"/>
                  <a:gd name="T7" fmla="*/ 537 h 537"/>
                  <a:gd name="T8" fmla="*/ 0 w 776"/>
                  <a:gd name="T9" fmla="*/ 537 h 537"/>
                </a:gdLst>
                <a:ahLst/>
                <a:cxnLst>
                  <a:cxn ang="0">
                    <a:pos x="T0" y="T1"/>
                  </a:cxn>
                  <a:cxn ang="0">
                    <a:pos x="T2" y="T3"/>
                  </a:cxn>
                  <a:cxn ang="0">
                    <a:pos x="T4" y="T5"/>
                  </a:cxn>
                  <a:cxn ang="0">
                    <a:pos x="T6" y="T7"/>
                  </a:cxn>
                  <a:cxn ang="0">
                    <a:pos x="T8" y="T9"/>
                  </a:cxn>
                </a:cxnLst>
                <a:rect l="0" t="0" r="r" b="b"/>
                <a:pathLst>
                  <a:path w="776" h="537">
                    <a:moveTo>
                      <a:pt x="0" y="537"/>
                    </a:moveTo>
                    <a:lnTo>
                      <a:pt x="389" y="0"/>
                    </a:lnTo>
                    <a:lnTo>
                      <a:pt x="776"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grpSp>
      <p:sp>
        <p:nvSpPr>
          <p:cNvPr id="17" name="Freeform 7"/>
          <p:cNvSpPr>
            <a:spLocks/>
          </p:cNvSpPr>
          <p:nvPr/>
        </p:nvSpPr>
        <p:spPr bwMode="auto">
          <a:xfrm>
            <a:off x="-21733" y="-7477"/>
            <a:ext cx="6865949" cy="6850287"/>
          </a:xfrm>
          <a:custGeom>
            <a:avLst/>
            <a:gdLst>
              <a:gd name="T0" fmla="*/ 932 w 2612"/>
              <a:gd name="T1" fmla="*/ 3622 h 3622"/>
              <a:gd name="T2" fmla="*/ 2612 w 2612"/>
              <a:gd name="T3" fmla="*/ 0 h 3622"/>
              <a:gd name="T4" fmla="*/ 1672 w 2612"/>
              <a:gd name="T5" fmla="*/ 0 h 3622"/>
              <a:gd name="T6" fmla="*/ 0 w 2612"/>
              <a:gd name="T7" fmla="*/ 3622 h 3622"/>
              <a:gd name="T8" fmla="*/ 932 w 2612"/>
              <a:gd name="T9" fmla="*/ 3622 h 3622"/>
            </a:gdLst>
            <a:ahLst/>
            <a:cxnLst>
              <a:cxn ang="0">
                <a:pos x="T0" y="T1"/>
              </a:cxn>
              <a:cxn ang="0">
                <a:pos x="T2" y="T3"/>
              </a:cxn>
              <a:cxn ang="0">
                <a:pos x="T4" y="T5"/>
              </a:cxn>
              <a:cxn ang="0">
                <a:pos x="T6" y="T7"/>
              </a:cxn>
              <a:cxn ang="0">
                <a:pos x="T8" y="T9"/>
              </a:cxn>
            </a:cxnLst>
            <a:rect l="0" t="0" r="r" b="b"/>
            <a:pathLst>
              <a:path w="2612" h="3622">
                <a:moveTo>
                  <a:pt x="932" y="3622"/>
                </a:moveTo>
                <a:lnTo>
                  <a:pt x="2612" y="0"/>
                </a:lnTo>
                <a:lnTo>
                  <a:pt x="1672" y="0"/>
                </a:lnTo>
                <a:lnTo>
                  <a:pt x="0" y="3622"/>
                </a:lnTo>
                <a:lnTo>
                  <a:pt x="932" y="3622"/>
                </a:lnTo>
                <a:close/>
              </a:path>
            </a:pathLst>
          </a:custGeom>
          <a:solidFill>
            <a:schemeClr val="bg2">
              <a:lumMod val="50000"/>
              <a:alpha val="34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dirty="0"/>
          </a:p>
        </p:txBody>
      </p:sp>
      <p:sp>
        <p:nvSpPr>
          <p:cNvPr id="14" name="Freeform 49"/>
          <p:cNvSpPr>
            <a:spLocks/>
          </p:cNvSpPr>
          <p:nvPr/>
        </p:nvSpPr>
        <p:spPr bwMode="auto">
          <a:xfrm flipH="1" flipV="1">
            <a:off x="7343137" y="5309936"/>
            <a:ext cx="4860572" cy="1562366"/>
          </a:xfrm>
          <a:custGeom>
            <a:avLst/>
            <a:gdLst>
              <a:gd name="T0" fmla="*/ 2144 w 2408"/>
              <a:gd name="T1" fmla="*/ 0 h 552"/>
              <a:gd name="T2" fmla="*/ 0 w 2408"/>
              <a:gd name="T3" fmla="*/ 0 h 552"/>
              <a:gd name="T4" fmla="*/ 0 w 2408"/>
              <a:gd name="T5" fmla="*/ 552 h 552"/>
              <a:gd name="T6" fmla="*/ 2408 w 2408"/>
              <a:gd name="T7" fmla="*/ 552 h 552"/>
              <a:gd name="T8" fmla="*/ 2144 w 2408"/>
              <a:gd name="T9" fmla="*/ 0 h 552"/>
              <a:gd name="connsiteX0" fmla="*/ 8904 w 10939"/>
              <a:gd name="connsiteY0" fmla="*/ 0 h 10284"/>
              <a:gd name="connsiteX1" fmla="*/ 0 w 10939"/>
              <a:gd name="connsiteY1" fmla="*/ 0 h 10284"/>
              <a:gd name="connsiteX2" fmla="*/ 0 w 10939"/>
              <a:gd name="connsiteY2" fmla="*/ 10000 h 10284"/>
              <a:gd name="connsiteX3" fmla="*/ 10939 w 10939"/>
              <a:gd name="connsiteY3" fmla="*/ 10284 h 10284"/>
              <a:gd name="connsiteX4" fmla="*/ 8904 w 10939"/>
              <a:gd name="connsiteY4" fmla="*/ 0 h 1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9" h="10284">
                <a:moveTo>
                  <a:pt x="8904" y="0"/>
                </a:moveTo>
                <a:lnTo>
                  <a:pt x="0" y="0"/>
                </a:lnTo>
                <a:lnTo>
                  <a:pt x="0" y="10000"/>
                </a:lnTo>
                <a:lnTo>
                  <a:pt x="10939" y="10284"/>
                </a:lnTo>
                <a:lnTo>
                  <a:pt x="8904" y="0"/>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pt-BR" dirty="0"/>
          </a:p>
        </p:txBody>
      </p:sp>
      <p:sp>
        <p:nvSpPr>
          <p:cNvPr id="57" name="TextBox 56"/>
          <p:cNvSpPr txBox="1"/>
          <p:nvPr/>
        </p:nvSpPr>
        <p:spPr>
          <a:xfrm>
            <a:off x="8117305" y="5518484"/>
            <a:ext cx="3748124" cy="830997"/>
          </a:xfrm>
          <a:prstGeom prst="rect">
            <a:avLst/>
          </a:prstGeom>
          <a:noFill/>
        </p:spPr>
        <p:txBody>
          <a:bodyPr wrap="square" rtlCol="0">
            <a:spAutoFit/>
          </a:bodyPr>
          <a:lstStyle/>
          <a:p>
            <a:r>
              <a:rPr lang="en-US" sz="2400" dirty="0">
                <a:solidFill>
                  <a:schemeClr val="bg1"/>
                </a:solidFill>
                <a:cs typeface="Segoe UI" panose="020B0502040204020203" pitchFamily="34" charset="0"/>
              </a:rPr>
              <a:t>Registration available directly on the website</a:t>
            </a:r>
            <a:r>
              <a:rPr lang="pt-BR" sz="2400" dirty="0">
                <a:solidFill>
                  <a:schemeClr val="bg1"/>
                </a:solidFill>
                <a:cs typeface="Segoe UI" panose="020B0502040204020203" pitchFamily="34" charset="0"/>
              </a:rPr>
              <a:t>:</a:t>
            </a:r>
          </a:p>
        </p:txBody>
      </p:sp>
      <p:sp>
        <p:nvSpPr>
          <p:cNvPr id="55" name="Oval 54"/>
          <p:cNvSpPr/>
          <p:nvPr/>
        </p:nvSpPr>
        <p:spPr>
          <a:xfrm>
            <a:off x="405727" y="1353305"/>
            <a:ext cx="4632837" cy="4632837"/>
          </a:xfrm>
          <a:prstGeom prst="ellipse">
            <a:avLst/>
          </a:prstGeom>
          <a:noFill/>
          <a:ln w="3810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1" name="Rectangle 7"/>
          <p:cNvSpPr/>
          <p:nvPr/>
        </p:nvSpPr>
        <p:spPr>
          <a:xfrm>
            <a:off x="153014" y="3673622"/>
            <a:ext cx="5362883" cy="1478418"/>
          </a:xfrm>
          <a:prstGeom prst="rect">
            <a:avLst/>
          </a:prstGeom>
        </p:spPr>
        <p:txBody>
          <a:bodyPr wrap="square">
            <a:spAutoFit/>
          </a:bodyPr>
          <a:lstStyle/>
          <a:p>
            <a:pPr algn="ctr">
              <a:lnSpc>
                <a:spcPct val="150000"/>
              </a:lnSpc>
            </a:pPr>
            <a:r>
              <a:rPr lang="pt-BR" sz="3200" b="1" dirty="0">
                <a:solidFill>
                  <a:schemeClr val="bg1"/>
                </a:solidFill>
                <a:ea typeface="Adobe Song Std L" panose="02020300000000000000" pitchFamily="18" charset="-128"/>
              </a:rPr>
              <a:t>3551 </a:t>
            </a:r>
            <a:r>
              <a:rPr lang="pt-BR" sz="3200" b="1" dirty="0" err="1">
                <a:solidFill>
                  <a:schemeClr val="bg1"/>
                </a:solidFill>
                <a:ea typeface="Adobe Song Std L" panose="02020300000000000000" pitchFamily="18" charset="-128"/>
              </a:rPr>
              <a:t>registered</a:t>
            </a:r>
            <a:br>
              <a:rPr lang="pt-BR" sz="3200" b="1" dirty="0">
                <a:solidFill>
                  <a:schemeClr val="bg1"/>
                </a:solidFill>
                <a:ea typeface="Adobe Song Std L" panose="02020300000000000000" pitchFamily="18" charset="-128"/>
              </a:rPr>
            </a:br>
            <a:r>
              <a:rPr lang="pt-BR" sz="3200" b="1" dirty="0" err="1">
                <a:solidFill>
                  <a:schemeClr val="bg1"/>
                </a:solidFill>
                <a:ea typeface="Adobe Song Std L" panose="02020300000000000000" pitchFamily="18" charset="-128"/>
              </a:rPr>
              <a:t>students</a:t>
            </a:r>
            <a:endParaRPr lang="pt-BR" sz="3200" b="1" dirty="0">
              <a:solidFill>
                <a:schemeClr val="bg1"/>
              </a:solidFill>
              <a:ea typeface="Adobe Song Std L" panose="02020300000000000000" pitchFamily="18" charset="-128"/>
            </a:endParaRPr>
          </a:p>
        </p:txBody>
      </p:sp>
      <p:sp>
        <p:nvSpPr>
          <p:cNvPr id="76" name="Oval 44"/>
          <p:cNvSpPr/>
          <p:nvPr/>
        </p:nvSpPr>
        <p:spPr>
          <a:xfrm>
            <a:off x="-4949758" y="1704181"/>
            <a:ext cx="3638977" cy="3841748"/>
          </a:xfrm>
          <a:prstGeom prst="ellipse">
            <a:avLst/>
          </a:prstGeom>
          <a:gradFill flip="none" rotWithShape="1">
            <a:gsLst>
              <a:gs pos="0">
                <a:schemeClr val="accent1">
                  <a:lumMod val="5000"/>
                  <a:lumOff val="95000"/>
                  <a:alpha val="2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Rectangle 50"/>
          <p:cNvSpPr>
            <a:spLocks noChangeArrowheads="1"/>
          </p:cNvSpPr>
          <p:nvPr/>
        </p:nvSpPr>
        <p:spPr bwMode="auto">
          <a:xfrm>
            <a:off x="1509115" y="2197894"/>
            <a:ext cx="287038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BR" altLang="id-ID" sz="4000" b="1" dirty="0">
                <a:solidFill>
                  <a:schemeClr val="bg1"/>
                </a:solidFill>
              </a:rPr>
              <a:t>E-</a:t>
            </a:r>
            <a:r>
              <a:rPr lang="pt-BR" altLang="id-ID" sz="4000" b="1" dirty="0" err="1">
                <a:solidFill>
                  <a:schemeClr val="bg1"/>
                </a:solidFill>
              </a:rPr>
              <a:t>learning</a:t>
            </a:r>
            <a:endParaRPr lang="pt-BR" altLang="id-ID" sz="4000" b="1" dirty="0">
              <a:solidFill>
                <a:schemeClr val="bg1"/>
              </a:solidFill>
            </a:endParaRPr>
          </a:p>
          <a:p>
            <a:pPr lvl="0" algn="ctr"/>
            <a:r>
              <a:rPr lang="pt-BR" altLang="id-ID" sz="4000" b="1" dirty="0" err="1">
                <a:solidFill>
                  <a:schemeClr val="bg1"/>
                </a:solidFill>
              </a:rPr>
              <a:t>course</a:t>
            </a:r>
            <a:endParaRPr lang="pt-BR" altLang="id-ID" sz="4000" dirty="0">
              <a:solidFill>
                <a:schemeClr val="bg1"/>
              </a:solidFill>
            </a:endParaRPr>
          </a:p>
        </p:txBody>
      </p:sp>
      <p:sp>
        <p:nvSpPr>
          <p:cNvPr id="15" name="TextBox 56"/>
          <p:cNvSpPr txBox="1"/>
          <p:nvPr/>
        </p:nvSpPr>
        <p:spPr>
          <a:xfrm>
            <a:off x="8223812" y="6254184"/>
            <a:ext cx="4109884" cy="461665"/>
          </a:xfrm>
          <a:prstGeom prst="rect">
            <a:avLst/>
          </a:prstGeom>
          <a:noFill/>
        </p:spPr>
        <p:txBody>
          <a:bodyPr wrap="square" rtlCol="0">
            <a:spAutoFit/>
          </a:bodyPr>
          <a:lstStyle/>
          <a:p>
            <a:r>
              <a:rPr lang="pt-BR" sz="2400" dirty="0">
                <a:solidFill>
                  <a:schemeClr val="bg1"/>
                </a:solidFill>
                <a:cs typeface="Segoe UI" panose="020B0502040204020203" pitchFamily="34" charset="0"/>
              </a:rPr>
              <a:t>www.saudeprisional.ufsc.br</a:t>
            </a:r>
          </a:p>
        </p:txBody>
      </p:sp>
      <p:sp>
        <p:nvSpPr>
          <p:cNvPr id="20" name="Freeform 6"/>
          <p:cNvSpPr>
            <a:spLocks/>
          </p:cNvSpPr>
          <p:nvPr/>
        </p:nvSpPr>
        <p:spPr bwMode="auto">
          <a:xfrm flipH="1">
            <a:off x="4184520" y="0"/>
            <a:ext cx="4081652" cy="6842808"/>
          </a:xfrm>
          <a:custGeom>
            <a:avLst/>
            <a:gdLst>
              <a:gd name="T0" fmla="*/ 184 w 1864"/>
              <a:gd name="T1" fmla="*/ 3622 h 3622"/>
              <a:gd name="T2" fmla="*/ 1864 w 1864"/>
              <a:gd name="T3" fmla="*/ 0 h 3622"/>
              <a:gd name="T4" fmla="*/ 1672 w 1864"/>
              <a:gd name="T5" fmla="*/ 0 h 3622"/>
              <a:gd name="T6" fmla="*/ 0 w 1864"/>
              <a:gd name="T7" fmla="*/ 3622 h 3622"/>
              <a:gd name="T8" fmla="*/ 184 w 1864"/>
              <a:gd name="T9" fmla="*/ 3622 h 3622"/>
            </a:gdLst>
            <a:ahLst/>
            <a:cxnLst>
              <a:cxn ang="0">
                <a:pos x="T0" y="T1"/>
              </a:cxn>
              <a:cxn ang="0">
                <a:pos x="T2" y="T3"/>
              </a:cxn>
              <a:cxn ang="0">
                <a:pos x="T4" y="T5"/>
              </a:cxn>
              <a:cxn ang="0">
                <a:pos x="T6" y="T7"/>
              </a:cxn>
              <a:cxn ang="0">
                <a:pos x="T8" y="T9"/>
              </a:cxn>
            </a:cxnLst>
            <a:rect l="0" t="0" r="r" b="b"/>
            <a:pathLst>
              <a:path w="1864" h="3622">
                <a:moveTo>
                  <a:pt x="184" y="3622"/>
                </a:moveTo>
                <a:lnTo>
                  <a:pt x="1864" y="0"/>
                </a:lnTo>
                <a:lnTo>
                  <a:pt x="1672" y="0"/>
                </a:lnTo>
                <a:lnTo>
                  <a:pt x="0" y="3622"/>
                </a:lnTo>
                <a:lnTo>
                  <a:pt x="184" y="3622"/>
                </a:lnTo>
                <a:close/>
              </a:path>
            </a:pathLst>
          </a:custGeom>
          <a:solidFill>
            <a:schemeClr val="accent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dirty="0"/>
          </a:p>
        </p:txBody>
      </p:sp>
    </p:spTree>
    <p:extLst>
      <p:ext uri="{BB962C8B-B14F-4D97-AF65-F5344CB8AC3E}">
        <p14:creationId xmlns:p14="http://schemas.microsoft.com/office/powerpoint/2010/main" val="5665063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00" fill="hold"/>
                                        <p:tgtEl>
                                          <p:spTgt spid="13"/>
                                        </p:tgtEl>
                                        <p:attrNameLst>
                                          <p:attrName>ppt_x</p:attrName>
                                        </p:attrNameLst>
                                      </p:cBhvr>
                                      <p:tavLst>
                                        <p:tav tm="0">
                                          <p:val>
                                            <p:strVal val="1+#ppt_w/2"/>
                                          </p:val>
                                        </p:tav>
                                        <p:tav tm="100000">
                                          <p:val>
                                            <p:strVal val="#ppt_x"/>
                                          </p:val>
                                        </p:tav>
                                      </p:tavLst>
                                    </p:anim>
                                    <p:anim calcmode="lin" valueType="num">
                                      <p:cBhvr additive="base">
                                        <p:cTn id="16" dur="800" fill="hold"/>
                                        <p:tgtEl>
                                          <p:spTgt spid="13"/>
                                        </p:tgtEl>
                                        <p:attrNameLst>
                                          <p:attrName>ppt_y</p:attrName>
                                        </p:attrNameLst>
                                      </p:cBhvr>
                                      <p:tavLst>
                                        <p:tav tm="0">
                                          <p:val>
                                            <p:strVal val="#ppt_y"/>
                                          </p:val>
                                        </p:tav>
                                        <p:tav tm="100000">
                                          <p:val>
                                            <p:strVal val="#ppt_y"/>
                                          </p:val>
                                        </p:tav>
                                      </p:tavLst>
                                    </p:anim>
                                  </p:childTnLst>
                                </p:cTn>
                              </p:par>
                              <p:par>
                                <p:cTn id="17" presetID="18" presetClass="entr" presetSubtype="12" fill="hold" grpId="0" nodeType="withEffect">
                                  <p:stCondLst>
                                    <p:cond delay="4750"/>
                                  </p:stCondLst>
                                  <p:childTnLst>
                                    <p:set>
                                      <p:cBhvr>
                                        <p:cTn id="18" dur="1" fill="hold">
                                          <p:stCondLst>
                                            <p:cond delay="0"/>
                                          </p:stCondLst>
                                        </p:cTn>
                                        <p:tgtEl>
                                          <p:spTgt spid="50"/>
                                        </p:tgtEl>
                                        <p:attrNameLst>
                                          <p:attrName>style.visibility</p:attrName>
                                        </p:attrNameLst>
                                      </p:cBhvr>
                                      <p:to>
                                        <p:strVal val="visible"/>
                                      </p:to>
                                    </p:set>
                                    <p:animEffect transition="in" filter="strips(downLeft)">
                                      <p:cBhvr>
                                        <p:cTn id="19" dur="500"/>
                                        <p:tgtEl>
                                          <p:spTgt spid="50"/>
                                        </p:tgtEl>
                                      </p:cBhvr>
                                    </p:animEffect>
                                  </p:childTnLst>
                                </p:cTn>
                              </p:par>
                              <p:par>
                                <p:cTn id="20" presetID="2" presetClass="entr" presetSubtype="2" fill="hold" grpId="0" nodeType="withEffect">
                                  <p:stCondLst>
                                    <p:cond delay="37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300" fill="hold"/>
                                        <p:tgtEl>
                                          <p:spTgt spid="14"/>
                                        </p:tgtEl>
                                        <p:attrNameLst>
                                          <p:attrName>ppt_x</p:attrName>
                                        </p:attrNameLst>
                                      </p:cBhvr>
                                      <p:tavLst>
                                        <p:tav tm="0">
                                          <p:val>
                                            <p:strVal val="1+#ppt_w/2"/>
                                          </p:val>
                                        </p:tav>
                                        <p:tav tm="100000">
                                          <p:val>
                                            <p:strVal val="#ppt_x"/>
                                          </p:val>
                                        </p:tav>
                                      </p:tavLst>
                                    </p:anim>
                                    <p:anim calcmode="lin" valueType="num">
                                      <p:cBhvr additive="base">
                                        <p:cTn id="23" dur="13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250"/>
                            </p:stCondLst>
                            <p:childTnLst>
                              <p:par>
                                <p:cTn id="25" presetID="2" presetClass="entr" presetSubtype="2" fill="hold" grpId="0" nodeType="afterEffect">
                                  <p:stCondLst>
                                    <p:cond delay="970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1+#ppt_w/2"/>
                                          </p:val>
                                        </p:tav>
                                        <p:tav tm="100000">
                                          <p:val>
                                            <p:strVal val="#ppt_x"/>
                                          </p:val>
                                        </p:tav>
                                      </p:tavLst>
                                    </p:anim>
                                    <p:anim calcmode="lin" valueType="num">
                                      <p:cBhvr additive="base">
                                        <p:cTn id="28" dur="500" fill="hold"/>
                                        <p:tgtEl>
                                          <p:spTgt spid="5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97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53" presetClass="entr" presetSubtype="16" fill="hold" grpId="0" nodeType="withEffect">
                                  <p:stCondLst>
                                    <p:cond delay="5900"/>
                                  </p:stCondLst>
                                  <p:childTnLst>
                                    <p:set>
                                      <p:cBhvr>
                                        <p:cTn id="34" dur="1" fill="hold">
                                          <p:stCondLst>
                                            <p:cond delay="0"/>
                                          </p:stCondLst>
                                        </p:cTn>
                                        <p:tgtEl>
                                          <p:spTgt spid="55"/>
                                        </p:tgtEl>
                                        <p:attrNameLst>
                                          <p:attrName>style.visibility</p:attrName>
                                        </p:attrNameLst>
                                      </p:cBhvr>
                                      <p:to>
                                        <p:strVal val="visible"/>
                                      </p:to>
                                    </p:set>
                                    <p:anim calcmode="lin" valueType="num">
                                      <p:cBhvr>
                                        <p:cTn id="35" dur="2000" fill="hold"/>
                                        <p:tgtEl>
                                          <p:spTgt spid="55"/>
                                        </p:tgtEl>
                                        <p:attrNameLst>
                                          <p:attrName>ppt_w</p:attrName>
                                        </p:attrNameLst>
                                      </p:cBhvr>
                                      <p:tavLst>
                                        <p:tav tm="0">
                                          <p:val>
                                            <p:fltVal val="0"/>
                                          </p:val>
                                        </p:tav>
                                        <p:tav tm="100000">
                                          <p:val>
                                            <p:strVal val="#ppt_w"/>
                                          </p:val>
                                        </p:tav>
                                      </p:tavLst>
                                    </p:anim>
                                    <p:anim calcmode="lin" valueType="num">
                                      <p:cBhvr>
                                        <p:cTn id="36" dur="2000" fill="hold"/>
                                        <p:tgtEl>
                                          <p:spTgt spid="55"/>
                                        </p:tgtEl>
                                        <p:attrNameLst>
                                          <p:attrName>ppt_h</p:attrName>
                                        </p:attrNameLst>
                                      </p:cBhvr>
                                      <p:tavLst>
                                        <p:tav tm="0">
                                          <p:val>
                                            <p:fltVal val="0"/>
                                          </p:val>
                                        </p:tav>
                                        <p:tav tm="100000">
                                          <p:val>
                                            <p:strVal val="#ppt_h"/>
                                          </p:val>
                                        </p:tav>
                                      </p:tavLst>
                                    </p:anim>
                                    <p:animEffect transition="in" filter="fade">
                                      <p:cBhvr>
                                        <p:cTn id="37" dur="2000"/>
                                        <p:tgtEl>
                                          <p:spTgt spid="55"/>
                                        </p:tgtEl>
                                      </p:cBhvr>
                                    </p:animEffect>
                                  </p:childTnLst>
                                </p:cTn>
                              </p:par>
                              <p:par>
                                <p:cTn id="38" presetID="42" presetClass="path" presetSubtype="0" accel="50000" decel="50000" fill="hold" grpId="0" nodeType="withEffect">
                                  <p:stCondLst>
                                    <p:cond delay="7400"/>
                                  </p:stCondLst>
                                  <p:childTnLst>
                                    <p:animMotion origin="layout" path="M 8.33333E-7 -2.22222E-6 L 1.08568 -0.35741 " pathEditMode="relative" rAng="0" ptsTypes="AA">
                                      <p:cBhvr>
                                        <p:cTn id="39" dur="2000" fill="hold"/>
                                        <p:tgtEl>
                                          <p:spTgt spid="76"/>
                                        </p:tgtEl>
                                        <p:attrNameLst>
                                          <p:attrName>ppt_x</p:attrName>
                                          <p:attrName>ppt_y</p:attrName>
                                        </p:attrNameLst>
                                      </p:cBhvr>
                                      <p:rCtr x="54284" y="-17870"/>
                                    </p:animMotion>
                                  </p:childTnLst>
                                </p:cTn>
                              </p:par>
                              <p:par>
                                <p:cTn id="40" presetID="63" presetClass="path" presetSubtype="0" accel="50000" decel="50000" fill="hold" grpId="1" nodeType="withEffect">
                                  <p:stCondLst>
                                    <p:cond delay="7400"/>
                                  </p:stCondLst>
                                  <p:childTnLst>
                                    <p:animMotion origin="layout" path="M 2.70833E-6 -3.7037E-6 L 0.59909 0.27361 " pathEditMode="relative" rAng="0" ptsTypes="AA">
                                      <p:cBhvr>
                                        <p:cTn id="41" dur="2000" spd="-100000" fill="hold"/>
                                        <p:tgtEl>
                                          <p:spTgt spid="55"/>
                                        </p:tgtEl>
                                        <p:attrNameLst>
                                          <p:attrName>ppt_x</p:attrName>
                                          <p:attrName>ppt_y</p:attrName>
                                        </p:attrNameLst>
                                      </p:cBhvr>
                                      <p:rCtr x="29948" y="13681"/>
                                    </p:animMotion>
                                  </p:childTnLst>
                                </p:cTn>
                              </p:par>
                              <p:par>
                                <p:cTn id="42" presetID="2" presetClass="entr" presetSubtype="12" decel="100000" fill="hold" grpId="0" nodeType="withEffect">
                                  <p:stCondLst>
                                    <p:cond delay="210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2500" fill="hold"/>
                                        <p:tgtEl>
                                          <p:spTgt spid="20"/>
                                        </p:tgtEl>
                                        <p:attrNameLst>
                                          <p:attrName>ppt_x</p:attrName>
                                        </p:attrNameLst>
                                      </p:cBhvr>
                                      <p:tavLst>
                                        <p:tav tm="0">
                                          <p:val>
                                            <p:strVal val="0-#ppt_w/2"/>
                                          </p:val>
                                        </p:tav>
                                        <p:tav tm="100000">
                                          <p:val>
                                            <p:strVal val="#ppt_x"/>
                                          </p:val>
                                        </p:tav>
                                      </p:tavLst>
                                    </p:anim>
                                    <p:anim calcmode="lin" valueType="num">
                                      <p:cBhvr additive="base">
                                        <p:cTn id="45" dur="2500" fill="hold"/>
                                        <p:tgtEl>
                                          <p:spTgt spid="20"/>
                                        </p:tgtEl>
                                        <p:attrNameLst>
                                          <p:attrName>ppt_y</p:attrName>
                                        </p:attrNameLst>
                                      </p:cBhvr>
                                      <p:tavLst>
                                        <p:tav tm="0">
                                          <p:val>
                                            <p:strVal val="1+#ppt_h/2"/>
                                          </p:val>
                                        </p:tav>
                                        <p:tav tm="100000">
                                          <p:val>
                                            <p:strVal val="#ppt_y"/>
                                          </p:val>
                                        </p:tav>
                                      </p:tavLst>
                                    </p:anim>
                                  </p:childTnLst>
                                </p:cTn>
                              </p:par>
                              <p:par>
                                <p:cTn id="46" presetID="2" presetClass="entr" presetSubtype="1" decel="100000" fill="hold" grpId="0" nodeType="withEffect">
                                  <p:stCondLst>
                                    <p:cond delay="38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2400" fill="hold"/>
                                        <p:tgtEl>
                                          <p:spTgt spid="17"/>
                                        </p:tgtEl>
                                        <p:attrNameLst>
                                          <p:attrName>ppt_x</p:attrName>
                                        </p:attrNameLst>
                                      </p:cBhvr>
                                      <p:tavLst>
                                        <p:tav tm="0">
                                          <p:val>
                                            <p:strVal val="#ppt_x"/>
                                          </p:val>
                                        </p:tav>
                                        <p:tav tm="100000">
                                          <p:val>
                                            <p:strVal val="#ppt_x"/>
                                          </p:val>
                                        </p:tav>
                                      </p:tavLst>
                                    </p:anim>
                                    <p:anim calcmode="lin" valueType="num">
                                      <p:cBhvr additive="base">
                                        <p:cTn id="49" dur="2400" fill="hold"/>
                                        <p:tgtEl>
                                          <p:spTgt spid="17"/>
                                        </p:tgtEl>
                                        <p:attrNameLst>
                                          <p:attrName>ppt_y</p:attrName>
                                        </p:attrNameLst>
                                      </p:cBhvr>
                                      <p:tavLst>
                                        <p:tav tm="0">
                                          <p:val>
                                            <p:strVal val="0-#ppt_h/2"/>
                                          </p:val>
                                        </p:tav>
                                        <p:tav tm="100000">
                                          <p:val>
                                            <p:strVal val="#ppt_y"/>
                                          </p:val>
                                        </p:tav>
                                      </p:tavLst>
                                    </p:anim>
                                  </p:childTnLst>
                                </p:cTn>
                              </p:par>
                              <p:par>
                                <p:cTn id="50" presetID="10" presetClass="exit" presetSubtype="0" fill="hold" grpId="1" nodeType="withEffect">
                                  <p:stCondLst>
                                    <p:cond delay="9300"/>
                                  </p:stCondLst>
                                  <p:childTnLst>
                                    <p:animEffect transition="out" filter="fade">
                                      <p:cBhvr>
                                        <p:cTn id="51" dur="500"/>
                                        <p:tgtEl>
                                          <p:spTgt spid="76"/>
                                        </p:tgtEl>
                                      </p:cBhvr>
                                    </p:animEffect>
                                    <p:set>
                                      <p:cBhvr>
                                        <p:cTn id="52" dur="1" fill="hold">
                                          <p:stCondLst>
                                            <p:cond delay="499"/>
                                          </p:stCondLst>
                                        </p:cTn>
                                        <p:tgtEl>
                                          <p:spTgt spid="76"/>
                                        </p:tgtEl>
                                        <p:attrNameLst>
                                          <p:attrName>style.visibility</p:attrName>
                                        </p:attrNameLst>
                                      </p:cBhvr>
                                      <p:to>
                                        <p:strVal val="hidden"/>
                                      </p:to>
                                    </p:set>
                                  </p:childTnLst>
                                </p:cTn>
                              </p:par>
                            </p:childTnLst>
                          </p:cTn>
                        </p:par>
                        <p:par>
                          <p:cTn id="53" fill="hold">
                            <p:stCondLst>
                              <p:cond delay="15450"/>
                            </p:stCondLst>
                            <p:childTnLst>
                              <p:par>
                                <p:cTn id="54" presetID="26" presetClass="emph" presetSubtype="0" fill="hold" grpId="1" nodeType="afterEffect">
                                  <p:stCondLst>
                                    <p:cond delay="9150"/>
                                  </p:stCondLst>
                                  <p:childTnLst>
                                    <p:animEffect transition="out" filter="fade">
                                      <p:cBhvr>
                                        <p:cTn id="55" dur="500" tmFilter="0, 0; .2, .5; .8, .5; 1, 0"/>
                                        <p:tgtEl>
                                          <p:spTgt spid="13"/>
                                        </p:tgtEl>
                                      </p:cBhvr>
                                    </p:animEffect>
                                    <p:animScale>
                                      <p:cBhvr>
                                        <p:cTn id="56" dur="250" autoRev="1" fill="hold"/>
                                        <p:tgtEl>
                                          <p:spTgt spid="13"/>
                                        </p:tgtEl>
                                      </p:cBhvr>
                                      <p:by x="105000" y="105000"/>
                                    </p:animScale>
                                  </p:childTnLst>
                                </p:cTn>
                              </p:par>
                              <p:par>
                                <p:cTn id="57" presetID="10" presetClass="entr" presetSubtype="0" fill="hold" grpId="0" nodeType="withEffect">
                                  <p:stCondLst>
                                    <p:cond delay="2435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7" grpId="0" animBg="1"/>
      <p:bldP spid="14" grpId="0" animBg="1"/>
      <p:bldP spid="57" grpId="0"/>
      <p:bldP spid="55" grpId="0" animBg="1"/>
      <p:bldP spid="55" grpId="1" animBg="1"/>
      <p:bldP spid="71" grpId="0"/>
      <p:bldP spid="76" grpId="0" animBg="1"/>
      <p:bldP spid="76" grpId="1" animBg="1"/>
      <p:bldP spid="50" grpId="0"/>
      <p:bldP spid="15"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6"/>
          <p:cNvSpPr>
            <a:spLocks/>
          </p:cNvSpPr>
          <p:nvPr/>
        </p:nvSpPr>
        <p:spPr bwMode="auto">
          <a:xfrm>
            <a:off x="7842799" y="3068398"/>
            <a:ext cx="3025592" cy="3789602"/>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Hexagon 58"/>
          <p:cNvSpPr/>
          <p:nvPr/>
        </p:nvSpPr>
        <p:spPr>
          <a:xfrm rot="5400000">
            <a:off x="7429785" y="1806148"/>
            <a:ext cx="1678010" cy="151485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Hexagon 59"/>
          <p:cNvSpPr/>
          <p:nvPr/>
        </p:nvSpPr>
        <p:spPr>
          <a:xfrm rot="5400000">
            <a:off x="9685275" y="2276277"/>
            <a:ext cx="1591946" cy="1437159"/>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Hexagon 60"/>
          <p:cNvSpPr/>
          <p:nvPr/>
        </p:nvSpPr>
        <p:spPr>
          <a:xfrm rot="5400000">
            <a:off x="6754238" y="3453959"/>
            <a:ext cx="1591946" cy="143715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Hexagon 61"/>
          <p:cNvSpPr/>
          <p:nvPr/>
        </p:nvSpPr>
        <p:spPr>
          <a:xfrm rot="5400000">
            <a:off x="10467924" y="3583944"/>
            <a:ext cx="1591946" cy="143715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3" name="Group 62"/>
          <p:cNvGrpSpPr/>
          <p:nvPr/>
        </p:nvGrpSpPr>
        <p:grpSpPr>
          <a:xfrm>
            <a:off x="10231217" y="2759695"/>
            <a:ext cx="500062" cy="470321"/>
            <a:chOff x="4433888" y="4613275"/>
            <a:chExt cx="1147763" cy="1079500"/>
          </a:xfrm>
          <a:solidFill>
            <a:schemeClr val="bg1"/>
          </a:solidFill>
        </p:grpSpPr>
        <p:sp>
          <p:nvSpPr>
            <p:cNvPr id="64" name="Oval 5"/>
            <p:cNvSpPr>
              <a:spLocks noChangeArrowheads="1"/>
            </p:cNvSpPr>
            <p:nvPr/>
          </p:nvSpPr>
          <p:spPr bwMode="auto">
            <a:xfrm>
              <a:off x="4991100" y="5203825"/>
              <a:ext cx="138113"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6"/>
            <p:cNvSpPr>
              <a:spLocks noEditPoints="1"/>
            </p:cNvSpPr>
            <p:nvPr/>
          </p:nvSpPr>
          <p:spPr bwMode="auto">
            <a:xfrm>
              <a:off x="4433888" y="4613275"/>
              <a:ext cx="1147763" cy="1079500"/>
            </a:xfrm>
            <a:custGeom>
              <a:avLst/>
              <a:gdLst>
                <a:gd name="T0" fmla="*/ 268 w 305"/>
                <a:gd name="T1" fmla="*/ 111 h 287"/>
                <a:gd name="T2" fmla="*/ 268 w 305"/>
                <a:gd name="T3" fmla="*/ 51 h 287"/>
                <a:gd name="T4" fmla="*/ 240 w 305"/>
                <a:gd name="T5" fmla="*/ 0 h 287"/>
                <a:gd name="T6" fmla="*/ 51 w 305"/>
                <a:gd name="T7" fmla="*/ 0 h 287"/>
                <a:gd name="T8" fmla="*/ 0 w 305"/>
                <a:gd name="T9" fmla="*/ 236 h 287"/>
                <a:gd name="T10" fmla="*/ 217 w 305"/>
                <a:gd name="T11" fmla="*/ 287 h 287"/>
                <a:gd name="T12" fmla="*/ 268 w 305"/>
                <a:gd name="T13" fmla="*/ 222 h 287"/>
                <a:gd name="T14" fmla="*/ 268 w 305"/>
                <a:gd name="T15" fmla="*/ 111 h 287"/>
                <a:gd name="T16" fmla="*/ 203 w 305"/>
                <a:gd name="T17" fmla="*/ 19 h 287"/>
                <a:gd name="T18" fmla="*/ 250 w 305"/>
                <a:gd name="T19" fmla="*/ 28 h 287"/>
                <a:gd name="T20" fmla="*/ 250 w 305"/>
                <a:gd name="T21" fmla="*/ 56 h 287"/>
                <a:gd name="T22" fmla="*/ 240 w 305"/>
                <a:gd name="T23" fmla="*/ 83 h 287"/>
                <a:gd name="T24" fmla="*/ 240 w 305"/>
                <a:gd name="T25" fmla="*/ 74 h 287"/>
                <a:gd name="T26" fmla="*/ 240 w 305"/>
                <a:gd name="T27" fmla="*/ 37 h 287"/>
                <a:gd name="T28" fmla="*/ 37 w 305"/>
                <a:gd name="T29" fmla="*/ 28 h 287"/>
                <a:gd name="T30" fmla="*/ 28 w 305"/>
                <a:gd name="T31" fmla="*/ 56 h 287"/>
                <a:gd name="T32" fmla="*/ 18 w 305"/>
                <a:gd name="T33" fmla="*/ 51 h 287"/>
                <a:gd name="T34" fmla="*/ 231 w 305"/>
                <a:gd name="T35" fmla="*/ 46 h 287"/>
                <a:gd name="T36" fmla="*/ 37 w 305"/>
                <a:gd name="T37" fmla="*/ 37 h 287"/>
                <a:gd name="T38" fmla="*/ 231 w 305"/>
                <a:gd name="T39" fmla="*/ 46 h 287"/>
                <a:gd name="T40" fmla="*/ 231 w 305"/>
                <a:gd name="T41" fmla="*/ 65 h 287"/>
                <a:gd name="T42" fmla="*/ 37 w 305"/>
                <a:gd name="T43" fmla="*/ 56 h 287"/>
                <a:gd name="T44" fmla="*/ 231 w 305"/>
                <a:gd name="T45" fmla="*/ 74 h 287"/>
                <a:gd name="T46" fmla="*/ 203 w 305"/>
                <a:gd name="T47" fmla="*/ 83 h 287"/>
                <a:gd name="T48" fmla="*/ 37 w 305"/>
                <a:gd name="T49" fmla="*/ 80 h 287"/>
                <a:gd name="T50" fmla="*/ 231 w 305"/>
                <a:gd name="T51" fmla="*/ 74 h 287"/>
                <a:gd name="T52" fmla="*/ 217 w 305"/>
                <a:gd name="T53" fmla="*/ 268 h 287"/>
                <a:gd name="T54" fmla="*/ 18 w 305"/>
                <a:gd name="T55" fmla="*/ 236 h 287"/>
                <a:gd name="T56" fmla="*/ 51 w 305"/>
                <a:gd name="T57" fmla="*/ 102 h 287"/>
                <a:gd name="T58" fmla="*/ 240 w 305"/>
                <a:gd name="T59" fmla="*/ 102 h 287"/>
                <a:gd name="T60" fmla="*/ 250 w 305"/>
                <a:gd name="T61" fmla="*/ 130 h 287"/>
                <a:gd name="T62" fmla="*/ 120 w 305"/>
                <a:gd name="T63" fmla="*/ 176 h 287"/>
                <a:gd name="T64" fmla="*/ 250 w 305"/>
                <a:gd name="T65" fmla="*/ 222 h 287"/>
                <a:gd name="T66" fmla="*/ 262 w 305"/>
                <a:gd name="T67" fmla="*/ 204 h 287"/>
                <a:gd name="T68" fmla="*/ 139 w 305"/>
                <a:gd name="T69" fmla="*/ 176 h 287"/>
                <a:gd name="T70" fmla="*/ 250 w 305"/>
                <a:gd name="T71" fmla="*/ 148 h 287"/>
                <a:gd name="T72" fmla="*/ 267 w 305"/>
                <a:gd name="T73" fmla="*/ 136 h 287"/>
                <a:gd name="T74" fmla="*/ 277 w 305"/>
                <a:gd name="T75" fmla="*/ 16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87">
                  <a:moveTo>
                    <a:pt x="268" y="111"/>
                  </a:moveTo>
                  <a:cubicBezTo>
                    <a:pt x="268" y="111"/>
                    <a:pt x="268" y="111"/>
                    <a:pt x="268" y="111"/>
                  </a:cubicBezTo>
                  <a:cubicBezTo>
                    <a:pt x="268" y="56"/>
                    <a:pt x="268" y="56"/>
                    <a:pt x="268" y="56"/>
                  </a:cubicBezTo>
                  <a:cubicBezTo>
                    <a:pt x="268" y="51"/>
                    <a:pt x="268" y="51"/>
                    <a:pt x="268" y="51"/>
                  </a:cubicBezTo>
                  <a:cubicBezTo>
                    <a:pt x="268" y="28"/>
                    <a:pt x="268" y="28"/>
                    <a:pt x="268" y="28"/>
                  </a:cubicBezTo>
                  <a:cubicBezTo>
                    <a:pt x="268" y="13"/>
                    <a:pt x="256" y="0"/>
                    <a:pt x="240" y="0"/>
                  </a:cubicBezTo>
                  <a:cubicBezTo>
                    <a:pt x="203" y="0"/>
                    <a:pt x="203" y="0"/>
                    <a:pt x="203" y="0"/>
                  </a:cubicBezTo>
                  <a:cubicBezTo>
                    <a:pt x="51" y="0"/>
                    <a:pt x="51" y="0"/>
                    <a:pt x="51" y="0"/>
                  </a:cubicBezTo>
                  <a:cubicBezTo>
                    <a:pt x="23" y="0"/>
                    <a:pt x="0" y="23"/>
                    <a:pt x="0" y="51"/>
                  </a:cubicBezTo>
                  <a:cubicBezTo>
                    <a:pt x="0" y="236"/>
                    <a:pt x="0" y="236"/>
                    <a:pt x="0" y="236"/>
                  </a:cubicBezTo>
                  <a:cubicBezTo>
                    <a:pt x="0" y="264"/>
                    <a:pt x="23" y="287"/>
                    <a:pt x="51" y="287"/>
                  </a:cubicBezTo>
                  <a:cubicBezTo>
                    <a:pt x="217" y="287"/>
                    <a:pt x="217" y="287"/>
                    <a:pt x="217" y="287"/>
                  </a:cubicBezTo>
                  <a:cubicBezTo>
                    <a:pt x="245" y="287"/>
                    <a:pt x="268" y="264"/>
                    <a:pt x="268" y="236"/>
                  </a:cubicBezTo>
                  <a:cubicBezTo>
                    <a:pt x="268" y="222"/>
                    <a:pt x="268" y="222"/>
                    <a:pt x="268" y="222"/>
                  </a:cubicBezTo>
                  <a:cubicBezTo>
                    <a:pt x="268" y="222"/>
                    <a:pt x="268" y="222"/>
                    <a:pt x="268" y="222"/>
                  </a:cubicBezTo>
                  <a:cubicBezTo>
                    <a:pt x="305" y="194"/>
                    <a:pt x="305" y="139"/>
                    <a:pt x="268" y="111"/>
                  </a:cubicBezTo>
                  <a:close/>
                  <a:moveTo>
                    <a:pt x="51" y="19"/>
                  </a:moveTo>
                  <a:cubicBezTo>
                    <a:pt x="203" y="19"/>
                    <a:pt x="203" y="19"/>
                    <a:pt x="203" y="19"/>
                  </a:cubicBezTo>
                  <a:cubicBezTo>
                    <a:pt x="240" y="19"/>
                    <a:pt x="240" y="19"/>
                    <a:pt x="240" y="19"/>
                  </a:cubicBezTo>
                  <a:cubicBezTo>
                    <a:pt x="246" y="19"/>
                    <a:pt x="250" y="23"/>
                    <a:pt x="250" y="28"/>
                  </a:cubicBezTo>
                  <a:cubicBezTo>
                    <a:pt x="250" y="51"/>
                    <a:pt x="250" y="51"/>
                    <a:pt x="250" y="51"/>
                  </a:cubicBezTo>
                  <a:cubicBezTo>
                    <a:pt x="250" y="56"/>
                    <a:pt x="250" y="56"/>
                    <a:pt x="250" y="56"/>
                  </a:cubicBezTo>
                  <a:cubicBezTo>
                    <a:pt x="250" y="85"/>
                    <a:pt x="250" y="85"/>
                    <a:pt x="250" y="85"/>
                  </a:cubicBezTo>
                  <a:cubicBezTo>
                    <a:pt x="247" y="84"/>
                    <a:pt x="244" y="83"/>
                    <a:pt x="240" y="83"/>
                  </a:cubicBezTo>
                  <a:cubicBezTo>
                    <a:pt x="240" y="83"/>
                    <a:pt x="240" y="83"/>
                    <a:pt x="240" y="83"/>
                  </a:cubicBezTo>
                  <a:cubicBezTo>
                    <a:pt x="240" y="74"/>
                    <a:pt x="240" y="74"/>
                    <a:pt x="240" y="74"/>
                  </a:cubicBezTo>
                  <a:cubicBezTo>
                    <a:pt x="240" y="56"/>
                    <a:pt x="240" y="56"/>
                    <a:pt x="240" y="56"/>
                  </a:cubicBezTo>
                  <a:cubicBezTo>
                    <a:pt x="240" y="37"/>
                    <a:pt x="240" y="37"/>
                    <a:pt x="240" y="37"/>
                  </a:cubicBezTo>
                  <a:cubicBezTo>
                    <a:pt x="240" y="32"/>
                    <a:pt x="236" y="28"/>
                    <a:pt x="231" y="28"/>
                  </a:cubicBezTo>
                  <a:cubicBezTo>
                    <a:pt x="37" y="28"/>
                    <a:pt x="37" y="28"/>
                    <a:pt x="37" y="28"/>
                  </a:cubicBezTo>
                  <a:cubicBezTo>
                    <a:pt x="32" y="28"/>
                    <a:pt x="28" y="32"/>
                    <a:pt x="28" y="37"/>
                  </a:cubicBezTo>
                  <a:cubicBezTo>
                    <a:pt x="28" y="56"/>
                    <a:pt x="28" y="56"/>
                    <a:pt x="28" y="56"/>
                  </a:cubicBezTo>
                  <a:cubicBezTo>
                    <a:pt x="28" y="74"/>
                    <a:pt x="28" y="74"/>
                    <a:pt x="28" y="74"/>
                  </a:cubicBezTo>
                  <a:cubicBezTo>
                    <a:pt x="22" y="68"/>
                    <a:pt x="18" y="60"/>
                    <a:pt x="18" y="51"/>
                  </a:cubicBezTo>
                  <a:cubicBezTo>
                    <a:pt x="18" y="33"/>
                    <a:pt x="33" y="19"/>
                    <a:pt x="51" y="19"/>
                  </a:cubicBezTo>
                  <a:close/>
                  <a:moveTo>
                    <a:pt x="231" y="46"/>
                  </a:moveTo>
                  <a:cubicBezTo>
                    <a:pt x="37" y="46"/>
                    <a:pt x="37" y="46"/>
                    <a:pt x="37" y="46"/>
                  </a:cubicBezTo>
                  <a:cubicBezTo>
                    <a:pt x="37" y="37"/>
                    <a:pt x="37" y="37"/>
                    <a:pt x="37" y="37"/>
                  </a:cubicBezTo>
                  <a:cubicBezTo>
                    <a:pt x="231" y="37"/>
                    <a:pt x="231" y="37"/>
                    <a:pt x="231" y="37"/>
                  </a:cubicBezTo>
                  <a:lnTo>
                    <a:pt x="231" y="46"/>
                  </a:lnTo>
                  <a:close/>
                  <a:moveTo>
                    <a:pt x="231" y="56"/>
                  </a:moveTo>
                  <a:cubicBezTo>
                    <a:pt x="231" y="65"/>
                    <a:pt x="231" y="65"/>
                    <a:pt x="231" y="65"/>
                  </a:cubicBezTo>
                  <a:cubicBezTo>
                    <a:pt x="37" y="65"/>
                    <a:pt x="37" y="65"/>
                    <a:pt x="37" y="65"/>
                  </a:cubicBezTo>
                  <a:cubicBezTo>
                    <a:pt x="37" y="56"/>
                    <a:pt x="37" y="56"/>
                    <a:pt x="37" y="56"/>
                  </a:cubicBezTo>
                  <a:lnTo>
                    <a:pt x="231" y="56"/>
                  </a:lnTo>
                  <a:close/>
                  <a:moveTo>
                    <a:pt x="231" y="74"/>
                  </a:moveTo>
                  <a:cubicBezTo>
                    <a:pt x="231" y="83"/>
                    <a:pt x="231" y="83"/>
                    <a:pt x="231" y="83"/>
                  </a:cubicBezTo>
                  <a:cubicBezTo>
                    <a:pt x="203" y="83"/>
                    <a:pt x="203" y="83"/>
                    <a:pt x="203" y="83"/>
                  </a:cubicBezTo>
                  <a:cubicBezTo>
                    <a:pt x="51" y="83"/>
                    <a:pt x="51" y="83"/>
                    <a:pt x="51" y="83"/>
                  </a:cubicBezTo>
                  <a:cubicBezTo>
                    <a:pt x="46" y="83"/>
                    <a:pt x="41" y="82"/>
                    <a:pt x="37" y="80"/>
                  </a:cubicBezTo>
                  <a:cubicBezTo>
                    <a:pt x="37" y="74"/>
                    <a:pt x="37" y="74"/>
                    <a:pt x="37" y="74"/>
                  </a:cubicBezTo>
                  <a:lnTo>
                    <a:pt x="231" y="74"/>
                  </a:lnTo>
                  <a:close/>
                  <a:moveTo>
                    <a:pt x="250" y="236"/>
                  </a:moveTo>
                  <a:cubicBezTo>
                    <a:pt x="250" y="254"/>
                    <a:pt x="235" y="268"/>
                    <a:pt x="217" y="268"/>
                  </a:cubicBezTo>
                  <a:cubicBezTo>
                    <a:pt x="51" y="268"/>
                    <a:pt x="51" y="268"/>
                    <a:pt x="51" y="268"/>
                  </a:cubicBezTo>
                  <a:cubicBezTo>
                    <a:pt x="33" y="268"/>
                    <a:pt x="18" y="254"/>
                    <a:pt x="18" y="236"/>
                  </a:cubicBezTo>
                  <a:cubicBezTo>
                    <a:pt x="18" y="90"/>
                    <a:pt x="18" y="90"/>
                    <a:pt x="18" y="90"/>
                  </a:cubicBezTo>
                  <a:cubicBezTo>
                    <a:pt x="27" y="98"/>
                    <a:pt x="38" y="102"/>
                    <a:pt x="51" y="102"/>
                  </a:cubicBezTo>
                  <a:cubicBezTo>
                    <a:pt x="203" y="102"/>
                    <a:pt x="203" y="102"/>
                    <a:pt x="203" y="102"/>
                  </a:cubicBezTo>
                  <a:cubicBezTo>
                    <a:pt x="240" y="102"/>
                    <a:pt x="240" y="102"/>
                    <a:pt x="240" y="102"/>
                  </a:cubicBezTo>
                  <a:cubicBezTo>
                    <a:pt x="246" y="102"/>
                    <a:pt x="250" y="106"/>
                    <a:pt x="250" y="111"/>
                  </a:cubicBezTo>
                  <a:cubicBezTo>
                    <a:pt x="250" y="130"/>
                    <a:pt x="250" y="130"/>
                    <a:pt x="250" y="130"/>
                  </a:cubicBezTo>
                  <a:cubicBezTo>
                    <a:pt x="166" y="130"/>
                    <a:pt x="166" y="130"/>
                    <a:pt x="166" y="130"/>
                  </a:cubicBezTo>
                  <a:cubicBezTo>
                    <a:pt x="141" y="130"/>
                    <a:pt x="120" y="150"/>
                    <a:pt x="120" y="176"/>
                  </a:cubicBezTo>
                  <a:cubicBezTo>
                    <a:pt x="120" y="201"/>
                    <a:pt x="141" y="222"/>
                    <a:pt x="166" y="222"/>
                  </a:cubicBezTo>
                  <a:cubicBezTo>
                    <a:pt x="250" y="222"/>
                    <a:pt x="250" y="222"/>
                    <a:pt x="250" y="222"/>
                  </a:cubicBezTo>
                  <a:lnTo>
                    <a:pt x="250" y="236"/>
                  </a:lnTo>
                  <a:close/>
                  <a:moveTo>
                    <a:pt x="262" y="204"/>
                  </a:moveTo>
                  <a:cubicBezTo>
                    <a:pt x="166" y="204"/>
                    <a:pt x="166" y="204"/>
                    <a:pt x="166" y="204"/>
                  </a:cubicBezTo>
                  <a:cubicBezTo>
                    <a:pt x="151" y="204"/>
                    <a:pt x="139" y="191"/>
                    <a:pt x="139" y="176"/>
                  </a:cubicBezTo>
                  <a:cubicBezTo>
                    <a:pt x="139" y="161"/>
                    <a:pt x="151" y="148"/>
                    <a:pt x="166" y="148"/>
                  </a:cubicBezTo>
                  <a:cubicBezTo>
                    <a:pt x="250" y="148"/>
                    <a:pt x="250" y="148"/>
                    <a:pt x="250" y="148"/>
                  </a:cubicBezTo>
                  <a:cubicBezTo>
                    <a:pt x="255" y="148"/>
                    <a:pt x="261" y="145"/>
                    <a:pt x="265" y="141"/>
                  </a:cubicBezTo>
                  <a:cubicBezTo>
                    <a:pt x="266" y="139"/>
                    <a:pt x="266" y="138"/>
                    <a:pt x="267" y="136"/>
                  </a:cubicBezTo>
                  <a:cubicBezTo>
                    <a:pt x="267" y="136"/>
                    <a:pt x="267" y="136"/>
                    <a:pt x="267" y="136"/>
                  </a:cubicBezTo>
                  <a:cubicBezTo>
                    <a:pt x="274" y="145"/>
                    <a:pt x="277" y="155"/>
                    <a:pt x="277" y="167"/>
                  </a:cubicBezTo>
                  <a:cubicBezTo>
                    <a:pt x="277" y="181"/>
                    <a:pt x="272" y="194"/>
                    <a:pt x="262" y="2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6" name="Freeform 7"/>
          <p:cNvSpPr>
            <a:spLocks noEditPoints="1"/>
          </p:cNvSpPr>
          <p:nvPr/>
        </p:nvSpPr>
        <p:spPr bwMode="auto">
          <a:xfrm>
            <a:off x="11021128" y="4087470"/>
            <a:ext cx="485537" cy="485537"/>
          </a:xfrm>
          <a:custGeom>
            <a:avLst/>
            <a:gdLst>
              <a:gd name="T0" fmla="*/ 263 w 296"/>
              <a:gd name="T1" fmla="*/ 67 h 296"/>
              <a:gd name="T2" fmla="*/ 259 w 296"/>
              <a:gd name="T3" fmla="*/ 19 h 296"/>
              <a:gd name="T4" fmla="*/ 55 w 296"/>
              <a:gd name="T5" fmla="*/ 0 h 296"/>
              <a:gd name="T6" fmla="*/ 37 w 296"/>
              <a:gd name="T7" fmla="*/ 63 h 296"/>
              <a:gd name="T8" fmla="*/ 5 w 296"/>
              <a:gd name="T9" fmla="*/ 104 h 296"/>
              <a:gd name="T10" fmla="*/ 0 w 296"/>
              <a:gd name="T11" fmla="*/ 130 h 296"/>
              <a:gd name="T12" fmla="*/ 28 w 296"/>
              <a:gd name="T13" fmla="*/ 158 h 296"/>
              <a:gd name="T14" fmla="*/ 46 w 296"/>
              <a:gd name="T15" fmla="*/ 296 h 296"/>
              <a:gd name="T16" fmla="*/ 268 w 296"/>
              <a:gd name="T17" fmla="*/ 278 h 296"/>
              <a:gd name="T18" fmla="*/ 268 w 296"/>
              <a:gd name="T19" fmla="*/ 158 h 296"/>
              <a:gd name="T20" fmla="*/ 296 w 296"/>
              <a:gd name="T21" fmla="*/ 121 h 296"/>
              <a:gd name="T22" fmla="*/ 241 w 296"/>
              <a:gd name="T23" fmla="*/ 19 h 296"/>
              <a:gd name="T24" fmla="*/ 55 w 296"/>
              <a:gd name="T25" fmla="*/ 56 h 296"/>
              <a:gd name="T26" fmla="*/ 55 w 296"/>
              <a:gd name="T27" fmla="*/ 19 h 296"/>
              <a:gd name="T28" fmla="*/ 94 w 296"/>
              <a:gd name="T29" fmla="*/ 139 h 296"/>
              <a:gd name="T30" fmla="*/ 93 w 296"/>
              <a:gd name="T31" fmla="*/ 74 h 296"/>
              <a:gd name="T32" fmla="*/ 94 w 296"/>
              <a:gd name="T33" fmla="*/ 139 h 296"/>
              <a:gd name="T34" fmla="*/ 143 w 296"/>
              <a:gd name="T35" fmla="*/ 74 h 296"/>
              <a:gd name="T36" fmla="*/ 104 w 296"/>
              <a:gd name="T37" fmla="*/ 139 h 296"/>
              <a:gd name="T38" fmla="*/ 153 w 296"/>
              <a:gd name="T39" fmla="*/ 74 h 296"/>
              <a:gd name="T40" fmla="*/ 192 w 296"/>
              <a:gd name="T41" fmla="*/ 139 h 296"/>
              <a:gd name="T42" fmla="*/ 153 w 296"/>
              <a:gd name="T43" fmla="*/ 74 h 296"/>
              <a:gd name="T44" fmla="*/ 204 w 296"/>
              <a:gd name="T45" fmla="*/ 74 h 296"/>
              <a:gd name="T46" fmla="*/ 202 w 296"/>
              <a:gd name="T47" fmla="*/ 139 h 296"/>
              <a:gd name="T48" fmla="*/ 18 w 296"/>
              <a:gd name="T49" fmla="*/ 130 h 296"/>
              <a:gd name="T50" fmla="*/ 20 w 296"/>
              <a:gd name="T51" fmla="*/ 115 h 296"/>
              <a:gd name="T52" fmla="*/ 55 w 296"/>
              <a:gd name="T53" fmla="*/ 74 h 296"/>
              <a:gd name="T54" fmla="*/ 45 w 296"/>
              <a:gd name="T55" fmla="*/ 139 h 296"/>
              <a:gd name="T56" fmla="*/ 18 w 296"/>
              <a:gd name="T57" fmla="*/ 130 h 296"/>
              <a:gd name="T58" fmla="*/ 116 w 296"/>
              <a:gd name="T59" fmla="*/ 278 h 296"/>
              <a:gd name="T60" fmla="*/ 185 w 296"/>
              <a:gd name="T61" fmla="*/ 185 h 296"/>
              <a:gd name="T62" fmla="*/ 250 w 296"/>
              <a:gd name="T63" fmla="*/ 278 h 296"/>
              <a:gd name="T64" fmla="*/ 194 w 296"/>
              <a:gd name="T65" fmla="*/ 185 h 296"/>
              <a:gd name="T66" fmla="*/ 116 w 296"/>
              <a:gd name="T67" fmla="*/ 176 h 296"/>
              <a:gd name="T68" fmla="*/ 106 w 296"/>
              <a:gd name="T69" fmla="*/ 278 h 296"/>
              <a:gd name="T70" fmla="*/ 46 w 296"/>
              <a:gd name="T71" fmla="*/ 158 h 296"/>
              <a:gd name="T72" fmla="*/ 250 w 296"/>
              <a:gd name="T73" fmla="*/ 278 h 296"/>
              <a:gd name="T74" fmla="*/ 268 w 296"/>
              <a:gd name="T75" fmla="*/ 139 h 296"/>
              <a:gd name="T76" fmla="*/ 214 w 296"/>
              <a:gd name="T77" fmla="*/ 74 h 296"/>
              <a:gd name="T78" fmla="*/ 241 w 296"/>
              <a:gd name="T79" fmla="*/ 74 h 296"/>
              <a:gd name="T80" fmla="*/ 276 w 296"/>
              <a:gd name="T81" fmla="*/ 115 h 296"/>
              <a:gd name="T82" fmla="*/ 278 w 296"/>
              <a:gd name="T83" fmla="*/ 13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296">
                <a:moveTo>
                  <a:pt x="291" y="104"/>
                </a:moveTo>
                <a:cubicBezTo>
                  <a:pt x="263" y="67"/>
                  <a:pt x="263" y="67"/>
                  <a:pt x="263" y="67"/>
                </a:cubicBezTo>
                <a:cubicBezTo>
                  <a:pt x="262" y="66"/>
                  <a:pt x="260" y="64"/>
                  <a:pt x="259" y="63"/>
                </a:cubicBezTo>
                <a:cubicBezTo>
                  <a:pt x="259" y="19"/>
                  <a:pt x="259" y="19"/>
                  <a:pt x="259" y="19"/>
                </a:cubicBezTo>
                <a:cubicBezTo>
                  <a:pt x="259" y="9"/>
                  <a:pt x="251" y="0"/>
                  <a:pt x="241" y="0"/>
                </a:cubicBezTo>
                <a:cubicBezTo>
                  <a:pt x="55" y="0"/>
                  <a:pt x="55" y="0"/>
                  <a:pt x="55" y="0"/>
                </a:cubicBezTo>
                <a:cubicBezTo>
                  <a:pt x="45" y="0"/>
                  <a:pt x="37" y="9"/>
                  <a:pt x="37" y="19"/>
                </a:cubicBezTo>
                <a:cubicBezTo>
                  <a:pt x="37" y="63"/>
                  <a:pt x="37" y="63"/>
                  <a:pt x="37" y="63"/>
                </a:cubicBezTo>
                <a:cubicBezTo>
                  <a:pt x="36" y="64"/>
                  <a:pt x="34" y="66"/>
                  <a:pt x="33" y="67"/>
                </a:cubicBezTo>
                <a:cubicBezTo>
                  <a:pt x="5" y="104"/>
                  <a:pt x="5" y="104"/>
                  <a:pt x="5" y="104"/>
                </a:cubicBezTo>
                <a:cubicBezTo>
                  <a:pt x="2" y="109"/>
                  <a:pt x="0" y="115"/>
                  <a:pt x="0" y="121"/>
                </a:cubicBezTo>
                <a:cubicBezTo>
                  <a:pt x="0" y="130"/>
                  <a:pt x="0" y="130"/>
                  <a:pt x="0" y="130"/>
                </a:cubicBezTo>
                <a:cubicBezTo>
                  <a:pt x="0" y="145"/>
                  <a:pt x="12" y="158"/>
                  <a:pt x="28" y="158"/>
                </a:cubicBezTo>
                <a:cubicBezTo>
                  <a:pt x="28" y="158"/>
                  <a:pt x="28" y="158"/>
                  <a:pt x="28" y="158"/>
                </a:cubicBezTo>
                <a:cubicBezTo>
                  <a:pt x="28" y="278"/>
                  <a:pt x="28" y="278"/>
                  <a:pt x="28" y="278"/>
                </a:cubicBezTo>
                <a:cubicBezTo>
                  <a:pt x="28" y="288"/>
                  <a:pt x="36" y="296"/>
                  <a:pt x="46" y="296"/>
                </a:cubicBezTo>
                <a:cubicBezTo>
                  <a:pt x="250" y="296"/>
                  <a:pt x="250" y="296"/>
                  <a:pt x="250" y="296"/>
                </a:cubicBezTo>
                <a:cubicBezTo>
                  <a:pt x="260" y="296"/>
                  <a:pt x="268" y="288"/>
                  <a:pt x="268" y="278"/>
                </a:cubicBezTo>
                <a:cubicBezTo>
                  <a:pt x="268" y="158"/>
                  <a:pt x="268" y="158"/>
                  <a:pt x="268" y="158"/>
                </a:cubicBezTo>
                <a:cubicBezTo>
                  <a:pt x="268" y="158"/>
                  <a:pt x="268" y="158"/>
                  <a:pt x="268" y="158"/>
                </a:cubicBezTo>
                <a:cubicBezTo>
                  <a:pt x="284" y="158"/>
                  <a:pt x="296" y="145"/>
                  <a:pt x="296" y="130"/>
                </a:cubicBezTo>
                <a:cubicBezTo>
                  <a:pt x="296" y="121"/>
                  <a:pt x="296" y="121"/>
                  <a:pt x="296" y="121"/>
                </a:cubicBezTo>
                <a:cubicBezTo>
                  <a:pt x="296" y="115"/>
                  <a:pt x="294" y="109"/>
                  <a:pt x="291" y="104"/>
                </a:cubicBezTo>
                <a:close/>
                <a:moveTo>
                  <a:pt x="241" y="19"/>
                </a:moveTo>
                <a:cubicBezTo>
                  <a:pt x="241" y="56"/>
                  <a:pt x="241" y="56"/>
                  <a:pt x="241" y="56"/>
                </a:cubicBezTo>
                <a:cubicBezTo>
                  <a:pt x="55" y="56"/>
                  <a:pt x="55" y="56"/>
                  <a:pt x="55" y="56"/>
                </a:cubicBezTo>
                <a:cubicBezTo>
                  <a:pt x="55" y="56"/>
                  <a:pt x="55" y="56"/>
                  <a:pt x="55" y="56"/>
                </a:cubicBezTo>
                <a:cubicBezTo>
                  <a:pt x="55" y="19"/>
                  <a:pt x="55" y="19"/>
                  <a:pt x="55" y="19"/>
                </a:cubicBezTo>
                <a:lnTo>
                  <a:pt x="241" y="19"/>
                </a:lnTo>
                <a:close/>
                <a:moveTo>
                  <a:pt x="94" y="139"/>
                </a:moveTo>
                <a:cubicBezTo>
                  <a:pt x="55" y="139"/>
                  <a:pt x="55" y="139"/>
                  <a:pt x="55" y="139"/>
                </a:cubicBezTo>
                <a:cubicBezTo>
                  <a:pt x="93" y="74"/>
                  <a:pt x="93" y="74"/>
                  <a:pt x="93" y="74"/>
                </a:cubicBezTo>
                <a:cubicBezTo>
                  <a:pt x="113" y="74"/>
                  <a:pt x="113" y="74"/>
                  <a:pt x="113" y="74"/>
                </a:cubicBezTo>
                <a:lnTo>
                  <a:pt x="94" y="139"/>
                </a:lnTo>
                <a:close/>
                <a:moveTo>
                  <a:pt x="122" y="74"/>
                </a:moveTo>
                <a:cubicBezTo>
                  <a:pt x="143" y="74"/>
                  <a:pt x="143" y="74"/>
                  <a:pt x="143" y="74"/>
                </a:cubicBezTo>
                <a:cubicBezTo>
                  <a:pt x="143" y="139"/>
                  <a:pt x="143" y="139"/>
                  <a:pt x="143" y="139"/>
                </a:cubicBezTo>
                <a:cubicBezTo>
                  <a:pt x="104" y="139"/>
                  <a:pt x="104" y="139"/>
                  <a:pt x="104" y="139"/>
                </a:cubicBezTo>
                <a:lnTo>
                  <a:pt x="122" y="74"/>
                </a:lnTo>
                <a:close/>
                <a:moveTo>
                  <a:pt x="153" y="74"/>
                </a:moveTo>
                <a:cubicBezTo>
                  <a:pt x="174" y="74"/>
                  <a:pt x="174" y="74"/>
                  <a:pt x="174" y="74"/>
                </a:cubicBezTo>
                <a:cubicBezTo>
                  <a:pt x="192" y="139"/>
                  <a:pt x="192" y="139"/>
                  <a:pt x="192" y="139"/>
                </a:cubicBezTo>
                <a:cubicBezTo>
                  <a:pt x="153" y="139"/>
                  <a:pt x="153" y="139"/>
                  <a:pt x="153" y="139"/>
                </a:cubicBezTo>
                <a:lnTo>
                  <a:pt x="153" y="74"/>
                </a:lnTo>
                <a:close/>
                <a:moveTo>
                  <a:pt x="183" y="74"/>
                </a:moveTo>
                <a:cubicBezTo>
                  <a:pt x="204" y="74"/>
                  <a:pt x="204" y="74"/>
                  <a:pt x="204" y="74"/>
                </a:cubicBezTo>
                <a:cubicBezTo>
                  <a:pt x="241" y="139"/>
                  <a:pt x="241" y="139"/>
                  <a:pt x="241" y="139"/>
                </a:cubicBezTo>
                <a:cubicBezTo>
                  <a:pt x="202" y="139"/>
                  <a:pt x="202" y="139"/>
                  <a:pt x="202" y="139"/>
                </a:cubicBezTo>
                <a:lnTo>
                  <a:pt x="183" y="74"/>
                </a:lnTo>
                <a:close/>
                <a:moveTo>
                  <a:pt x="18" y="130"/>
                </a:moveTo>
                <a:cubicBezTo>
                  <a:pt x="18" y="121"/>
                  <a:pt x="18" y="121"/>
                  <a:pt x="18" y="121"/>
                </a:cubicBezTo>
                <a:cubicBezTo>
                  <a:pt x="18" y="119"/>
                  <a:pt x="19" y="117"/>
                  <a:pt x="20" y="115"/>
                </a:cubicBezTo>
                <a:cubicBezTo>
                  <a:pt x="48" y="78"/>
                  <a:pt x="48" y="78"/>
                  <a:pt x="48" y="78"/>
                </a:cubicBezTo>
                <a:cubicBezTo>
                  <a:pt x="50" y="76"/>
                  <a:pt x="53" y="74"/>
                  <a:pt x="55" y="74"/>
                </a:cubicBezTo>
                <a:cubicBezTo>
                  <a:pt x="82" y="74"/>
                  <a:pt x="82" y="74"/>
                  <a:pt x="82" y="74"/>
                </a:cubicBezTo>
                <a:cubicBezTo>
                  <a:pt x="45" y="139"/>
                  <a:pt x="45" y="139"/>
                  <a:pt x="45" y="139"/>
                </a:cubicBezTo>
                <a:cubicBezTo>
                  <a:pt x="28" y="139"/>
                  <a:pt x="28" y="139"/>
                  <a:pt x="28" y="139"/>
                </a:cubicBezTo>
                <a:cubicBezTo>
                  <a:pt x="23" y="139"/>
                  <a:pt x="18" y="135"/>
                  <a:pt x="18" y="130"/>
                </a:cubicBezTo>
                <a:close/>
                <a:moveTo>
                  <a:pt x="185" y="278"/>
                </a:moveTo>
                <a:cubicBezTo>
                  <a:pt x="116" y="278"/>
                  <a:pt x="116" y="278"/>
                  <a:pt x="116" y="278"/>
                </a:cubicBezTo>
                <a:cubicBezTo>
                  <a:pt x="116" y="185"/>
                  <a:pt x="116" y="185"/>
                  <a:pt x="116" y="185"/>
                </a:cubicBezTo>
                <a:cubicBezTo>
                  <a:pt x="185" y="185"/>
                  <a:pt x="185" y="185"/>
                  <a:pt x="185" y="185"/>
                </a:cubicBezTo>
                <a:lnTo>
                  <a:pt x="185" y="278"/>
                </a:lnTo>
                <a:close/>
                <a:moveTo>
                  <a:pt x="250" y="278"/>
                </a:moveTo>
                <a:cubicBezTo>
                  <a:pt x="194" y="278"/>
                  <a:pt x="194" y="278"/>
                  <a:pt x="194" y="278"/>
                </a:cubicBezTo>
                <a:cubicBezTo>
                  <a:pt x="194" y="185"/>
                  <a:pt x="194" y="185"/>
                  <a:pt x="194" y="185"/>
                </a:cubicBezTo>
                <a:cubicBezTo>
                  <a:pt x="194" y="180"/>
                  <a:pt x="190" y="176"/>
                  <a:pt x="185" y="176"/>
                </a:cubicBezTo>
                <a:cubicBezTo>
                  <a:pt x="116" y="176"/>
                  <a:pt x="116" y="176"/>
                  <a:pt x="116" y="176"/>
                </a:cubicBezTo>
                <a:cubicBezTo>
                  <a:pt x="111" y="176"/>
                  <a:pt x="106" y="180"/>
                  <a:pt x="106" y="185"/>
                </a:cubicBezTo>
                <a:cubicBezTo>
                  <a:pt x="106" y="278"/>
                  <a:pt x="106" y="278"/>
                  <a:pt x="106" y="278"/>
                </a:cubicBezTo>
                <a:cubicBezTo>
                  <a:pt x="46" y="278"/>
                  <a:pt x="46" y="278"/>
                  <a:pt x="46" y="278"/>
                </a:cubicBezTo>
                <a:cubicBezTo>
                  <a:pt x="46" y="158"/>
                  <a:pt x="46" y="158"/>
                  <a:pt x="46" y="158"/>
                </a:cubicBezTo>
                <a:cubicBezTo>
                  <a:pt x="250" y="158"/>
                  <a:pt x="250" y="158"/>
                  <a:pt x="250" y="158"/>
                </a:cubicBezTo>
                <a:lnTo>
                  <a:pt x="250" y="278"/>
                </a:lnTo>
                <a:close/>
                <a:moveTo>
                  <a:pt x="278" y="130"/>
                </a:moveTo>
                <a:cubicBezTo>
                  <a:pt x="278" y="135"/>
                  <a:pt x="273" y="139"/>
                  <a:pt x="268" y="139"/>
                </a:cubicBezTo>
                <a:cubicBezTo>
                  <a:pt x="251" y="139"/>
                  <a:pt x="251" y="139"/>
                  <a:pt x="251" y="139"/>
                </a:cubicBezTo>
                <a:cubicBezTo>
                  <a:pt x="214" y="74"/>
                  <a:pt x="214" y="74"/>
                  <a:pt x="214" y="74"/>
                </a:cubicBezTo>
                <a:cubicBezTo>
                  <a:pt x="241" y="74"/>
                  <a:pt x="241" y="74"/>
                  <a:pt x="241" y="74"/>
                </a:cubicBezTo>
                <a:cubicBezTo>
                  <a:pt x="241" y="74"/>
                  <a:pt x="241" y="74"/>
                  <a:pt x="241" y="74"/>
                </a:cubicBezTo>
                <a:cubicBezTo>
                  <a:pt x="243" y="74"/>
                  <a:pt x="246" y="76"/>
                  <a:pt x="248" y="78"/>
                </a:cubicBezTo>
                <a:cubicBezTo>
                  <a:pt x="276" y="115"/>
                  <a:pt x="276" y="115"/>
                  <a:pt x="276" y="115"/>
                </a:cubicBezTo>
                <a:cubicBezTo>
                  <a:pt x="277" y="117"/>
                  <a:pt x="278" y="119"/>
                  <a:pt x="278" y="121"/>
                </a:cubicBezTo>
                <a:lnTo>
                  <a:pt x="278" y="13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67" name="Group 66"/>
          <p:cNvGrpSpPr/>
          <p:nvPr/>
        </p:nvGrpSpPr>
        <p:grpSpPr>
          <a:xfrm>
            <a:off x="7306751" y="3960202"/>
            <a:ext cx="486920" cy="424672"/>
            <a:chOff x="4233863" y="2697163"/>
            <a:chExt cx="1117600" cy="974725"/>
          </a:xfrm>
          <a:solidFill>
            <a:schemeClr val="bg1"/>
          </a:solidFill>
        </p:grpSpPr>
        <p:sp>
          <p:nvSpPr>
            <p:cNvPr id="68" name="Freeform 8"/>
            <p:cNvSpPr>
              <a:spLocks noEditPoints="1"/>
            </p:cNvSpPr>
            <p:nvPr/>
          </p:nvSpPr>
          <p:spPr bwMode="auto">
            <a:xfrm>
              <a:off x="4233863" y="2697163"/>
              <a:ext cx="1117600" cy="974725"/>
            </a:xfrm>
            <a:custGeom>
              <a:avLst/>
              <a:gdLst>
                <a:gd name="T0" fmla="*/ 296 w 297"/>
                <a:gd name="T1" fmla="*/ 152 h 259"/>
                <a:gd name="T2" fmla="*/ 259 w 297"/>
                <a:gd name="T3" fmla="*/ 13 h 259"/>
                <a:gd name="T4" fmla="*/ 241 w 297"/>
                <a:gd name="T5" fmla="*/ 0 h 259"/>
                <a:gd name="T6" fmla="*/ 148 w 297"/>
                <a:gd name="T7" fmla="*/ 0 h 259"/>
                <a:gd name="T8" fmla="*/ 56 w 297"/>
                <a:gd name="T9" fmla="*/ 0 h 259"/>
                <a:gd name="T10" fmla="*/ 38 w 297"/>
                <a:gd name="T11" fmla="*/ 13 h 259"/>
                <a:gd name="T12" fmla="*/ 1 w 297"/>
                <a:gd name="T13" fmla="*/ 152 h 259"/>
                <a:gd name="T14" fmla="*/ 0 w 297"/>
                <a:gd name="T15" fmla="*/ 157 h 259"/>
                <a:gd name="T16" fmla="*/ 0 w 297"/>
                <a:gd name="T17" fmla="*/ 222 h 259"/>
                <a:gd name="T18" fmla="*/ 37 w 297"/>
                <a:gd name="T19" fmla="*/ 259 h 259"/>
                <a:gd name="T20" fmla="*/ 260 w 297"/>
                <a:gd name="T21" fmla="*/ 259 h 259"/>
                <a:gd name="T22" fmla="*/ 297 w 297"/>
                <a:gd name="T23" fmla="*/ 222 h 259"/>
                <a:gd name="T24" fmla="*/ 297 w 297"/>
                <a:gd name="T25" fmla="*/ 157 h 259"/>
                <a:gd name="T26" fmla="*/ 296 w 297"/>
                <a:gd name="T27" fmla="*/ 152 h 259"/>
                <a:gd name="T28" fmla="*/ 278 w 297"/>
                <a:gd name="T29" fmla="*/ 222 h 259"/>
                <a:gd name="T30" fmla="*/ 260 w 297"/>
                <a:gd name="T31" fmla="*/ 241 h 259"/>
                <a:gd name="T32" fmla="*/ 37 w 297"/>
                <a:gd name="T33" fmla="*/ 241 h 259"/>
                <a:gd name="T34" fmla="*/ 19 w 297"/>
                <a:gd name="T35" fmla="*/ 222 h 259"/>
                <a:gd name="T36" fmla="*/ 19 w 297"/>
                <a:gd name="T37" fmla="*/ 157 h 259"/>
                <a:gd name="T38" fmla="*/ 56 w 297"/>
                <a:gd name="T39" fmla="*/ 19 h 259"/>
                <a:gd name="T40" fmla="*/ 241 w 297"/>
                <a:gd name="T41" fmla="*/ 19 h 259"/>
                <a:gd name="T42" fmla="*/ 278 w 297"/>
                <a:gd name="T43" fmla="*/ 157 h 259"/>
                <a:gd name="T44" fmla="*/ 278 w 297"/>
                <a:gd name="T45" fmla="*/ 2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259">
                  <a:moveTo>
                    <a:pt x="296" y="152"/>
                  </a:moveTo>
                  <a:cubicBezTo>
                    <a:pt x="259" y="13"/>
                    <a:pt x="259" y="13"/>
                    <a:pt x="259" y="13"/>
                  </a:cubicBezTo>
                  <a:cubicBezTo>
                    <a:pt x="257" y="6"/>
                    <a:pt x="249" y="0"/>
                    <a:pt x="241" y="0"/>
                  </a:cubicBezTo>
                  <a:cubicBezTo>
                    <a:pt x="148" y="0"/>
                    <a:pt x="148" y="0"/>
                    <a:pt x="148" y="0"/>
                  </a:cubicBezTo>
                  <a:cubicBezTo>
                    <a:pt x="56" y="0"/>
                    <a:pt x="56" y="0"/>
                    <a:pt x="56" y="0"/>
                  </a:cubicBezTo>
                  <a:cubicBezTo>
                    <a:pt x="48" y="0"/>
                    <a:pt x="40" y="6"/>
                    <a:pt x="38" y="13"/>
                  </a:cubicBezTo>
                  <a:cubicBezTo>
                    <a:pt x="1" y="152"/>
                    <a:pt x="1" y="152"/>
                    <a:pt x="1" y="152"/>
                  </a:cubicBezTo>
                  <a:cubicBezTo>
                    <a:pt x="1" y="154"/>
                    <a:pt x="0" y="156"/>
                    <a:pt x="0" y="157"/>
                  </a:cubicBezTo>
                  <a:cubicBezTo>
                    <a:pt x="0" y="222"/>
                    <a:pt x="0" y="222"/>
                    <a:pt x="0" y="222"/>
                  </a:cubicBezTo>
                  <a:cubicBezTo>
                    <a:pt x="0" y="243"/>
                    <a:pt x="17" y="259"/>
                    <a:pt x="37" y="259"/>
                  </a:cubicBezTo>
                  <a:cubicBezTo>
                    <a:pt x="260" y="259"/>
                    <a:pt x="260" y="259"/>
                    <a:pt x="260" y="259"/>
                  </a:cubicBezTo>
                  <a:cubicBezTo>
                    <a:pt x="280" y="259"/>
                    <a:pt x="297" y="243"/>
                    <a:pt x="297" y="222"/>
                  </a:cubicBezTo>
                  <a:cubicBezTo>
                    <a:pt x="297" y="157"/>
                    <a:pt x="297" y="157"/>
                    <a:pt x="297" y="157"/>
                  </a:cubicBezTo>
                  <a:cubicBezTo>
                    <a:pt x="297" y="156"/>
                    <a:pt x="296" y="154"/>
                    <a:pt x="296" y="152"/>
                  </a:cubicBezTo>
                  <a:close/>
                  <a:moveTo>
                    <a:pt x="278" y="222"/>
                  </a:moveTo>
                  <a:cubicBezTo>
                    <a:pt x="278" y="232"/>
                    <a:pt x="270" y="241"/>
                    <a:pt x="260" y="241"/>
                  </a:cubicBezTo>
                  <a:cubicBezTo>
                    <a:pt x="37" y="241"/>
                    <a:pt x="37" y="241"/>
                    <a:pt x="37" y="241"/>
                  </a:cubicBezTo>
                  <a:cubicBezTo>
                    <a:pt x="27" y="241"/>
                    <a:pt x="19" y="232"/>
                    <a:pt x="19" y="222"/>
                  </a:cubicBezTo>
                  <a:cubicBezTo>
                    <a:pt x="19" y="157"/>
                    <a:pt x="19" y="157"/>
                    <a:pt x="19" y="157"/>
                  </a:cubicBezTo>
                  <a:cubicBezTo>
                    <a:pt x="56" y="19"/>
                    <a:pt x="56" y="19"/>
                    <a:pt x="56" y="19"/>
                  </a:cubicBezTo>
                  <a:cubicBezTo>
                    <a:pt x="241" y="19"/>
                    <a:pt x="241" y="19"/>
                    <a:pt x="241" y="19"/>
                  </a:cubicBezTo>
                  <a:cubicBezTo>
                    <a:pt x="278" y="157"/>
                    <a:pt x="278" y="157"/>
                    <a:pt x="278" y="157"/>
                  </a:cubicBezTo>
                  <a:lnTo>
                    <a:pt x="278"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9"/>
            <p:cNvSpPr>
              <a:spLocks noEditPoints="1"/>
            </p:cNvSpPr>
            <p:nvPr/>
          </p:nvSpPr>
          <p:spPr bwMode="auto">
            <a:xfrm>
              <a:off x="4365625" y="2835275"/>
              <a:ext cx="854075" cy="628650"/>
            </a:xfrm>
            <a:custGeom>
              <a:avLst/>
              <a:gdLst>
                <a:gd name="T0" fmla="*/ 185 w 227"/>
                <a:gd name="T1" fmla="*/ 0 h 167"/>
                <a:gd name="T2" fmla="*/ 42 w 227"/>
                <a:gd name="T3" fmla="*/ 0 h 167"/>
                <a:gd name="T4" fmla="*/ 33 w 227"/>
                <a:gd name="T5" fmla="*/ 7 h 167"/>
                <a:gd name="T6" fmla="*/ 1 w 227"/>
                <a:gd name="T7" fmla="*/ 118 h 167"/>
                <a:gd name="T8" fmla="*/ 3 w 227"/>
                <a:gd name="T9" fmla="*/ 126 h 167"/>
                <a:gd name="T10" fmla="*/ 10 w 227"/>
                <a:gd name="T11" fmla="*/ 130 h 167"/>
                <a:gd name="T12" fmla="*/ 37 w 227"/>
                <a:gd name="T13" fmla="*/ 130 h 167"/>
                <a:gd name="T14" fmla="*/ 47 w 227"/>
                <a:gd name="T15" fmla="*/ 130 h 167"/>
                <a:gd name="T16" fmla="*/ 52 w 227"/>
                <a:gd name="T17" fmla="*/ 130 h 167"/>
                <a:gd name="T18" fmla="*/ 66 w 227"/>
                <a:gd name="T19" fmla="*/ 156 h 167"/>
                <a:gd name="T20" fmla="*/ 82 w 227"/>
                <a:gd name="T21" fmla="*/ 167 h 167"/>
                <a:gd name="T22" fmla="*/ 145 w 227"/>
                <a:gd name="T23" fmla="*/ 167 h 167"/>
                <a:gd name="T24" fmla="*/ 161 w 227"/>
                <a:gd name="T25" fmla="*/ 156 h 167"/>
                <a:gd name="T26" fmla="*/ 175 w 227"/>
                <a:gd name="T27" fmla="*/ 130 h 167"/>
                <a:gd name="T28" fmla="*/ 180 w 227"/>
                <a:gd name="T29" fmla="*/ 130 h 167"/>
                <a:gd name="T30" fmla="*/ 190 w 227"/>
                <a:gd name="T31" fmla="*/ 130 h 167"/>
                <a:gd name="T32" fmla="*/ 217 w 227"/>
                <a:gd name="T33" fmla="*/ 130 h 167"/>
                <a:gd name="T34" fmla="*/ 224 w 227"/>
                <a:gd name="T35" fmla="*/ 126 h 167"/>
                <a:gd name="T36" fmla="*/ 226 w 227"/>
                <a:gd name="T37" fmla="*/ 118 h 167"/>
                <a:gd name="T38" fmla="*/ 194 w 227"/>
                <a:gd name="T39" fmla="*/ 7 h 167"/>
                <a:gd name="T40" fmla="*/ 185 w 227"/>
                <a:gd name="T41" fmla="*/ 0 h 167"/>
                <a:gd name="T42" fmla="*/ 190 w 227"/>
                <a:gd name="T43" fmla="*/ 111 h 167"/>
                <a:gd name="T44" fmla="*/ 175 w 227"/>
                <a:gd name="T45" fmla="*/ 111 h 167"/>
                <a:gd name="T46" fmla="*/ 158 w 227"/>
                <a:gd name="T47" fmla="*/ 121 h 167"/>
                <a:gd name="T48" fmla="*/ 145 w 227"/>
                <a:gd name="T49" fmla="*/ 148 h 167"/>
                <a:gd name="T50" fmla="*/ 82 w 227"/>
                <a:gd name="T51" fmla="*/ 148 h 167"/>
                <a:gd name="T52" fmla="*/ 69 w 227"/>
                <a:gd name="T53" fmla="*/ 121 h 167"/>
                <a:gd name="T54" fmla="*/ 52 w 227"/>
                <a:gd name="T55" fmla="*/ 111 h 167"/>
                <a:gd name="T56" fmla="*/ 37 w 227"/>
                <a:gd name="T57" fmla="*/ 111 h 167"/>
                <a:gd name="T58" fmla="*/ 15 w 227"/>
                <a:gd name="T59" fmla="*/ 111 h 167"/>
                <a:gd name="T60" fmla="*/ 42 w 227"/>
                <a:gd name="T61" fmla="*/ 9 h 167"/>
                <a:gd name="T62" fmla="*/ 185 w 227"/>
                <a:gd name="T63" fmla="*/ 9 h 167"/>
                <a:gd name="T64" fmla="*/ 212 w 227"/>
                <a:gd name="T65" fmla="*/ 111 h 167"/>
                <a:gd name="T66" fmla="*/ 190 w 227"/>
                <a:gd name="T67" fmla="*/ 1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167">
                  <a:moveTo>
                    <a:pt x="185" y="0"/>
                  </a:moveTo>
                  <a:cubicBezTo>
                    <a:pt x="42" y="0"/>
                    <a:pt x="42" y="0"/>
                    <a:pt x="42" y="0"/>
                  </a:cubicBezTo>
                  <a:cubicBezTo>
                    <a:pt x="38" y="0"/>
                    <a:pt x="34" y="3"/>
                    <a:pt x="33" y="7"/>
                  </a:cubicBezTo>
                  <a:cubicBezTo>
                    <a:pt x="1" y="118"/>
                    <a:pt x="1" y="118"/>
                    <a:pt x="1" y="118"/>
                  </a:cubicBezTo>
                  <a:cubicBezTo>
                    <a:pt x="0" y="121"/>
                    <a:pt x="1" y="124"/>
                    <a:pt x="3" y="126"/>
                  </a:cubicBezTo>
                  <a:cubicBezTo>
                    <a:pt x="4" y="128"/>
                    <a:pt x="7" y="130"/>
                    <a:pt x="10" y="130"/>
                  </a:cubicBezTo>
                  <a:cubicBezTo>
                    <a:pt x="37" y="130"/>
                    <a:pt x="37" y="130"/>
                    <a:pt x="37" y="130"/>
                  </a:cubicBezTo>
                  <a:cubicBezTo>
                    <a:pt x="47" y="130"/>
                    <a:pt x="47" y="130"/>
                    <a:pt x="47" y="130"/>
                  </a:cubicBezTo>
                  <a:cubicBezTo>
                    <a:pt x="52" y="130"/>
                    <a:pt x="52" y="130"/>
                    <a:pt x="52" y="130"/>
                  </a:cubicBezTo>
                  <a:cubicBezTo>
                    <a:pt x="66" y="156"/>
                    <a:pt x="66" y="156"/>
                    <a:pt x="66" y="156"/>
                  </a:cubicBezTo>
                  <a:cubicBezTo>
                    <a:pt x="69" y="163"/>
                    <a:pt x="75" y="167"/>
                    <a:pt x="82" y="167"/>
                  </a:cubicBezTo>
                  <a:cubicBezTo>
                    <a:pt x="145" y="167"/>
                    <a:pt x="145" y="167"/>
                    <a:pt x="145" y="167"/>
                  </a:cubicBezTo>
                  <a:cubicBezTo>
                    <a:pt x="152" y="167"/>
                    <a:pt x="158" y="163"/>
                    <a:pt x="161" y="156"/>
                  </a:cubicBezTo>
                  <a:cubicBezTo>
                    <a:pt x="175" y="130"/>
                    <a:pt x="175" y="130"/>
                    <a:pt x="175" y="130"/>
                  </a:cubicBezTo>
                  <a:cubicBezTo>
                    <a:pt x="180" y="130"/>
                    <a:pt x="180" y="130"/>
                    <a:pt x="180" y="130"/>
                  </a:cubicBezTo>
                  <a:cubicBezTo>
                    <a:pt x="190" y="130"/>
                    <a:pt x="190" y="130"/>
                    <a:pt x="190" y="130"/>
                  </a:cubicBezTo>
                  <a:cubicBezTo>
                    <a:pt x="217" y="130"/>
                    <a:pt x="217" y="130"/>
                    <a:pt x="217" y="130"/>
                  </a:cubicBezTo>
                  <a:cubicBezTo>
                    <a:pt x="220" y="130"/>
                    <a:pt x="223" y="128"/>
                    <a:pt x="224" y="126"/>
                  </a:cubicBezTo>
                  <a:cubicBezTo>
                    <a:pt x="226" y="124"/>
                    <a:pt x="227" y="121"/>
                    <a:pt x="226" y="118"/>
                  </a:cubicBezTo>
                  <a:cubicBezTo>
                    <a:pt x="194" y="7"/>
                    <a:pt x="194" y="7"/>
                    <a:pt x="194" y="7"/>
                  </a:cubicBezTo>
                  <a:cubicBezTo>
                    <a:pt x="193" y="3"/>
                    <a:pt x="189" y="0"/>
                    <a:pt x="185" y="0"/>
                  </a:cubicBezTo>
                  <a:close/>
                  <a:moveTo>
                    <a:pt x="190" y="111"/>
                  </a:moveTo>
                  <a:cubicBezTo>
                    <a:pt x="175" y="111"/>
                    <a:pt x="175" y="111"/>
                    <a:pt x="175" y="111"/>
                  </a:cubicBezTo>
                  <a:cubicBezTo>
                    <a:pt x="168" y="111"/>
                    <a:pt x="161" y="115"/>
                    <a:pt x="158" y="121"/>
                  </a:cubicBezTo>
                  <a:cubicBezTo>
                    <a:pt x="145" y="148"/>
                    <a:pt x="145" y="148"/>
                    <a:pt x="145" y="148"/>
                  </a:cubicBezTo>
                  <a:cubicBezTo>
                    <a:pt x="82" y="148"/>
                    <a:pt x="82" y="148"/>
                    <a:pt x="82" y="148"/>
                  </a:cubicBezTo>
                  <a:cubicBezTo>
                    <a:pt x="69" y="121"/>
                    <a:pt x="69" y="121"/>
                    <a:pt x="69" y="121"/>
                  </a:cubicBezTo>
                  <a:cubicBezTo>
                    <a:pt x="66" y="115"/>
                    <a:pt x="59" y="111"/>
                    <a:pt x="52" y="111"/>
                  </a:cubicBezTo>
                  <a:cubicBezTo>
                    <a:pt x="37" y="111"/>
                    <a:pt x="37" y="111"/>
                    <a:pt x="37" y="111"/>
                  </a:cubicBezTo>
                  <a:cubicBezTo>
                    <a:pt x="15" y="111"/>
                    <a:pt x="15" y="111"/>
                    <a:pt x="15" y="111"/>
                  </a:cubicBezTo>
                  <a:cubicBezTo>
                    <a:pt x="42" y="9"/>
                    <a:pt x="42" y="9"/>
                    <a:pt x="42" y="9"/>
                  </a:cubicBezTo>
                  <a:cubicBezTo>
                    <a:pt x="185" y="9"/>
                    <a:pt x="185" y="9"/>
                    <a:pt x="185" y="9"/>
                  </a:cubicBezTo>
                  <a:cubicBezTo>
                    <a:pt x="212" y="111"/>
                    <a:pt x="212" y="111"/>
                    <a:pt x="212" y="111"/>
                  </a:cubicBezTo>
                  <a:lnTo>
                    <a:pt x="190"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0" name="Freeform 10"/>
          <p:cNvSpPr>
            <a:spLocks noEditPoints="1"/>
          </p:cNvSpPr>
          <p:nvPr/>
        </p:nvSpPr>
        <p:spPr bwMode="auto">
          <a:xfrm>
            <a:off x="8026021" y="2428057"/>
            <a:ext cx="485537" cy="363807"/>
          </a:xfrm>
          <a:custGeom>
            <a:avLst/>
            <a:gdLst>
              <a:gd name="T0" fmla="*/ 244 w 296"/>
              <a:gd name="T1" fmla="*/ 5 h 222"/>
              <a:gd name="T2" fmla="*/ 65 w 296"/>
              <a:gd name="T3" fmla="*/ 0 h 222"/>
              <a:gd name="T4" fmla="*/ 5 w 296"/>
              <a:gd name="T5" fmla="*/ 52 h 222"/>
              <a:gd name="T6" fmla="*/ 4 w 296"/>
              <a:gd name="T7" fmla="*/ 78 h 222"/>
              <a:gd name="T8" fmla="*/ 148 w 296"/>
              <a:gd name="T9" fmla="*/ 222 h 222"/>
              <a:gd name="T10" fmla="*/ 291 w 296"/>
              <a:gd name="T11" fmla="*/ 78 h 222"/>
              <a:gd name="T12" fmla="*/ 291 w 296"/>
              <a:gd name="T13" fmla="*/ 52 h 222"/>
              <a:gd name="T14" fmla="*/ 127 w 296"/>
              <a:gd name="T15" fmla="*/ 65 h 222"/>
              <a:gd name="T16" fmla="*/ 168 w 296"/>
              <a:gd name="T17" fmla="*/ 65 h 222"/>
              <a:gd name="T18" fmla="*/ 180 w 296"/>
              <a:gd name="T19" fmla="*/ 20 h 222"/>
              <a:gd name="T20" fmla="*/ 176 w 296"/>
              <a:gd name="T21" fmla="*/ 59 h 222"/>
              <a:gd name="T22" fmla="*/ 120 w 296"/>
              <a:gd name="T23" fmla="*/ 59 h 222"/>
              <a:gd name="T24" fmla="*/ 115 w 296"/>
              <a:gd name="T25" fmla="*/ 20 h 222"/>
              <a:gd name="T26" fmla="*/ 120 w 296"/>
              <a:gd name="T27" fmla="*/ 59 h 222"/>
              <a:gd name="T28" fmla="*/ 148 w 296"/>
              <a:gd name="T29" fmla="*/ 189 h 222"/>
              <a:gd name="T30" fmla="*/ 171 w 296"/>
              <a:gd name="T31" fmla="*/ 74 h 222"/>
              <a:gd name="T32" fmla="*/ 226 w 296"/>
              <a:gd name="T33" fmla="*/ 74 h 222"/>
              <a:gd name="T34" fmla="*/ 180 w 296"/>
              <a:gd name="T35" fmla="*/ 74 h 222"/>
              <a:gd name="T36" fmla="*/ 206 w 296"/>
              <a:gd name="T37" fmla="*/ 46 h 222"/>
              <a:gd name="T38" fmla="*/ 183 w 296"/>
              <a:gd name="T39" fmla="*/ 65 h 222"/>
              <a:gd name="T40" fmla="*/ 224 w 296"/>
              <a:gd name="T41" fmla="*/ 18 h 222"/>
              <a:gd name="T42" fmla="*/ 191 w 296"/>
              <a:gd name="T43" fmla="*/ 18 h 222"/>
              <a:gd name="T44" fmla="*/ 127 w 296"/>
              <a:gd name="T45" fmla="*/ 18 h 222"/>
              <a:gd name="T46" fmla="*/ 148 w 296"/>
              <a:gd name="T47" fmla="*/ 35 h 222"/>
              <a:gd name="T48" fmla="*/ 72 w 296"/>
              <a:gd name="T49" fmla="*/ 18 h 222"/>
              <a:gd name="T50" fmla="*/ 90 w 296"/>
              <a:gd name="T51" fmla="*/ 33 h 222"/>
              <a:gd name="T52" fmla="*/ 113 w 296"/>
              <a:gd name="T53" fmla="*/ 65 h 222"/>
              <a:gd name="T54" fmla="*/ 90 w 296"/>
              <a:gd name="T55" fmla="*/ 46 h 222"/>
              <a:gd name="T56" fmla="*/ 138 w 296"/>
              <a:gd name="T57" fmla="*/ 187 h 222"/>
              <a:gd name="T58" fmla="*/ 115 w 296"/>
              <a:gd name="T59" fmla="*/ 74 h 222"/>
              <a:gd name="T60" fmla="*/ 26 w 296"/>
              <a:gd name="T61" fmla="*/ 74 h 222"/>
              <a:gd name="T62" fmla="*/ 117 w 296"/>
              <a:gd name="T63" fmla="*/ 171 h 222"/>
              <a:gd name="T64" fmla="*/ 269 w 296"/>
              <a:gd name="T65" fmla="*/ 74 h 222"/>
              <a:gd name="T66" fmla="*/ 237 w 296"/>
              <a:gd name="T67" fmla="*/ 74 h 222"/>
              <a:gd name="T68" fmla="*/ 213 w 296"/>
              <a:gd name="T69" fmla="*/ 40 h 222"/>
              <a:gd name="T70" fmla="*/ 277 w 296"/>
              <a:gd name="T71" fmla="*/ 65 h 222"/>
              <a:gd name="T72" fmla="*/ 62 w 296"/>
              <a:gd name="T73" fmla="*/ 22 h 222"/>
              <a:gd name="T74" fmla="*/ 58 w 296"/>
              <a:gd name="T75" fmla="*/ 65 h 222"/>
              <a:gd name="T76" fmla="*/ 62 w 296"/>
              <a:gd name="T77"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222">
                <a:moveTo>
                  <a:pt x="291" y="52"/>
                </a:moveTo>
                <a:cubicBezTo>
                  <a:pt x="244" y="5"/>
                  <a:pt x="244" y="5"/>
                  <a:pt x="244" y="5"/>
                </a:cubicBezTo>
                <a:cubicBezTo>
                  <a:pt x="240" y="2"/>
                  <a:pt x="235" y="0"/>
                  <a:pt x="230" y="0"/>
                </a:cubicBezTo>
                <a:cubicBezTo>
                  <a:pt x="65" y="0"/>
                  <a:pt x="65" y="0"/>
                  <a:pt x="65" y="0"/>
                </a:cubicBezTo>
                <a:cubicBezTo>
                  <a:pt x="60" y="0"/>
                  <a:pt x="56" y="2"/>
                  <a:pt x="52" y="5"/>
                </a:cubicBezTo>
                <a:cubicBezTo>
                  <a:pt x="5" y="52"/>
                  <a:pt x="5" y="52"/>
                  <a:pt x="5" y="52"/>
                </a:cubicBezTo>
                <a:cubicBezTo>
                  <a:pt x="2" y="56"/>
                  <a:pt x="0" y="61"/>
                  <a:pt x="0" y="65"/>
                </a:cubicBezTo>
                <a:cubicBezTo>
                  <a:pt x="0" y="70"/>
                  <a:pt x="1" y="74"/>
                  <a:pt x="4" y="78"/>
                </a:cubicBezTo>
                <a:cubicBezTo>
                  <a:pt x="134" y="216"/>
                  <a:pt x="134" y="216"/>
                  <a:pt x="134" y="216"/>
                </a:cubicBezTo>
                <a:cubicBezTo>
                  <a:pt x="138" y="220"/>
                  <a:pt x="143" y="222"/>
                  <a:pt x="148" y="222"/>
                </a:cubicBezTo>
                <a:cubicBezTo>
                  <a:pt x="153" y="222"/>
                  <a:pt x="158" y="220"/>
                  <a:pt x="162" y="216"/>
                </a:cubicBezTo>
                <a:cubicBezTo>
                  <a:pt x="291" y="78"/>
                  <a:pt x="291" y="78"/>
                  <a:pt x="291" y="78"/>
                </a:cubicBezTo>
                <a:cubicBezTo>
                  <a:pt x="294" y="74"/>
                  <a:pt x="296" y="70"/>
                  <a:pt x="296" y="65"/>
                </a:cubicBezTo>
                <a:cubicBezTo>
                  <a:pt x="296" y="60"/>
                  <a:pt x="294" y="56"/>
                  <a:pt x="291" y="52"/>
                </a:cubicBezTo>
                <a:close/>
                <a:moveTo>
                  <a:pt x="168" y="65"/>
                </a:moveTo>
                <a:cubicBezTo>
                  <a:pt x="127" y="65"/>
                  <a:pt x="127" y="65"/>
                  <a:pt x="127" y="65"/>
                </a:cubicBezTo>
                <a:cubicBezTo>
                  <a:pt x="148" y="47"/>
                  <a:pt x="148" y="47"/>
                  <a:pt x="148" y="47"/>
                </a:cubicBezTo>
                <a:lnTo>
                  <a:pt x="168" y="65"/>
                </a:lnTo>
                <a:close/>
                <a:moveTo>
                  <a:pt x="155" y="41"/>
                </a:moveTo>
                <a:cubicBezTo>
                  <a:pt x="180" y="20"/>
                  <a:pt x="180" y="20"/>
                  <a:pt x="180" y="20"/>
                </a:cubicBezTo>
                <a:cubicBezTo>
                  <a:pt x="199" y="39"/>
                  <a:pt x="199" y="39"/>
                  <a:pt x="199" y="39"/>
                </a:cubicBezTo>
                <a:cubicBezTo>
                  <a:pt x="176" y="59"/>
                  <a:pt x="176" y="59"/>
                  <a:pt x="176" y="59"/>
                </a:cubicBezTo>
                <a:lnTo>
                  <a:pt x="155" y="41"/>
                </a:lnTo>
                <a:close/>
                <a:moveTo>
                  <a:pt x="120" y="59"/>
                </a:moveTo>
                <a:cubicBezTo>
                  <a:pt x="97" y="39"/>
                  <a:pt x="97" y="39"/>
                  <a:pt x="97" y="39"/>
                </a:cubicBezTo>
                <a:cubicBezTo>
                  <a:pt x="115" y="20"/>
                  <a:pt x="115" y="20"/>
                  <a:pt x="115" y="20"/>
                </a:cubicBezTo>
                <a:cubicBezTo>
                  <a:pt x="141" y="41"/>
                  <a:pt x="141" y="41"/>
                  <a:pt x="141" y="41"/>
                </a:cubicBezTo>
                <a:lnTo>
                  <a:pt x="120" y="59"/>
                </a:lnTo>
                <a:close/>
                <a:moveTo>
                  <a:pt x="171" y="74"/>
                </a:moveTo>
                <a:cubicBezTo>
                  <a:pt x="148" y="189"/>
                  <a:pt x="148" y="189"/>
                  <a:pt x="148" y="189"/>
                </a:cubicBezTo>
                <a:cubicBezTo>
                  <a:pt x="125" y="74"/>
                  <a:pt x="125" y="74"/>
                  <a:pt x="125" y="74"/>
                </a:cubicBezTo>
                <a:lnTo>
                  <a:pt x="171" y="74"/>
                </a:lnTo>
                <a:close/>
                <a:moveTo>
                  <a:pt x="180" y="74"/>
                </a:moveTo>
                <a:cubicBezTo>
                  <a:pt x="226" y="74"/>
                  <a:pt x="226" y="74"/>
                  <a:pt x="226" y="74"/>
                </a:cubicBezTo>
                <a:cubicBezTo>
                  <a:pt x="158" y="187"/>
                  <a:pt x="158" y="187"/>
                  <a:pt x="158" y="187"/>
                </a:cubicBezTo>
                <a:lnTo>
                  <a:pt x="180" y="74"/>
                </a:lnTo>
                <a:close/>
                <a:moveTo>
                  <a:pt x="183" y="65"/>
                </a:moveTo>
                <a:cubicBezTo>
                  <a:pt x="206" y="46"/>
                  <a:pt x="206" y="46"/>
                  <a:pt x="206" y="46"/>
                </a:cubicBezTo>
                <a:cubicBezTo>
                  <a:pt x="225" y="65"/>
                  <a:pt x="225" y="65"/>
                  <a:pt x="225" y="65"/>
                </a:cubicBezTo>
                <a:lnTo>
                  <a:pt x="183" y="65"/>
                </a:lnTo>
                <a:close/>
                <a:moveTo>
                  <a:pt x="191" y="18"/>
                </a:moveTo>
                <a:cubicBezTo>
                  <a:pt x="224" y="18"/>
                  <a:pt x="224" y="18"/>
                  <a:pt x="224" y="18"/>
                </a:cubicBezTo>
                <a:cubicBezTo>
                  <a:pt x="206" y="33"/>
                  <a:pt x="206" y="33"/>
                  <a:pt x="206" y="33"/>
                </a:cubicBezTo>
                <a:lnTo>
                  <a:pt x="191" y="18"/>
                </a:lnTo>
                <a:close/>
                <a:moveTo>
                  <a:pt x="148" y="35"/>
                </a:moveTo>
                <a:cubicBezTo>
                  <a:pt x="127" y="18"/>
                  <a:pt x="127" y="18"/>
                  <a:pt x="127" y="18"/>
                </a:cubicBezTo>
                <a:cubicBezTo>
                  <a:pt x="168" y="18"/>
                  <a:pt x="168" y="18"/>
                  <a:pt x="168" y="18"/>
                </a:cubicBezTo>
                <a:lnTo>
                  <a:pt x="148" y="35"/>
                </a:lnTo>
                <a:close/>
                <a:moveTo>
                  <a:pt x="90" y="33"/>
                </a:moveTo>
                <a:cubicBezTo>
                  <a:pt x="72" y="18"/>
                  <a:pt x="72" y="18"/>
                  <a:pt x="72" y="18"/>
                </a:cubicBezTo>
                <a:cubicBezTo>
                  <a:pt x="104" y="18"/>
                  <a:pt x="104" y="18"/>
                  <a:pt x="104" y="18"/>
                </a:cubicBezTo>
                <a:lnTo>
                  <a:pt x="90" y="33"/>
                </a:lnTo>
                <a:close/>
                <a:moveTo>
                  <a:pt x="90" y="46"/>
                </a:moveTo>
                <a:cubicBezTo>
                  <a:pt x="113" y="65"/>
                  <a:pt x="113" y="65"/>
                  <a:pt x="113" y="65"/>
                </a:cubicBezTo>
                <a:cubicBezTo>
                  <a:pt x="71" y="65"/>
                  <a:pt x="71" y="65"/>
                  <a:pt x="71" y="65"/>
                </a:cubicBezTo>
                <a:lnTo>
                  <a:pt x="90" y="46"/>
                </a:lnTo>
                <a:close/>
                <a:moveTo>
                  <a:pt x="115" y="74"/>
                </a:moveTo>
                <a:cubicBezTo>
                  <a:pt x="138" y="187"/>
                  <a:pt x="138" y="187"/>
                  <a:pt x="138" y="187"/>
                </a:cubicBezTo>
                <a:cubicBezTo>
                  <a:pt x="70" y="74"/>
                  <a:pt x="70" y="74"/>
                  <a:pt x="70" y="74"/>
                </a:cubicBezTo>
                <a:lnTo>
                  <a:pt x="115" y="74"/>
                </a:lnTo>
                <a:close/>
                <a:moveTo>
                  <a:pt x="117" y="171"/>
                </a:moveTo>
                <a:cubicBezTo>
                  <a:pt x="26" y="74"/>
                  <a:pt x="26" y="74"/>
                  <a:pt x="26" y="74"/>
                </a:cubicBezTo>
                <a:cubicBezTo>
                  <a:pt x="59" y="74"/>
                  <a:pt x="59" y="74"/>
                  <a:pt x="59" y="74"/>
                </a:cubicBezTo>
                <a:lnTo>
                  <a:pt x="117" y="171"/>
                </a:lnTo>
                <a:close/>
                <a:moveTo>
                  <a:pt x="237" y="74"/>
                </a:moveTo>
                <a:cubicBezTo>
                  <a:pt x="269" y="74"/>
                  <a:pt x="269" y="74"/>
                  <a:pt x="269" y="74"/>
                </a:cubicBezTo>
                <a:cubicBezTo>
                  <a:pt x="178" y="171"/>
                  <a:pt x="178" y="171"/>
                  <a:pt x="178" y="171"/>
                </a:cubicBezTo>
                <a:lnTo>
                  <a:pt x="237" y="74"/>
                </a:lnTo>
                <a:close/>
                <a:moveTo>
                  <a:pt x="238" y="65"/>
                </a:moveTo>
                <a:cubicBezTo>
                  <a:pt x="213" y="40"/>
                  <a:pt x="213" y="40"/>
                  <a:pt x="213" y="40"/>
                </a:cubicBezTo>
                <a:cubicBezTo>
                  <a:pt x="234" y="22"/>
                  <a:pt x="234" y="22"/>
                  <a:pt x="234" y="22"/>
                </a:cubicBezTo>
                <a:cubicBezTo>
                  <a:pt x="277" y="65"/>
                  <a:pt x="277" y="65"/>
                  <a:pt x="277" y="65"/>
                </a:cubicBezTo>
                <a:lnTo>
                  <a:pt x="238" y="65"/>
                </a:lnTo>
                <a:close/>
                <a:moveTo>
                  <a:pt x="62" y="22"/>
                </a:moveTo>
                <a:cubicBezTo>
                  <a:pt x="83" y="40"/>
                  <a:pt x="83" y="40"/>
                  <a:pt x="83" y="40"/>
                </a:cubicBezTo>
                <a:cubicBezTo>
                  <a:pt x="58" y="65"/>
                  <a:pt x="58" y="65"/>
                  <a:pt x="58" y="65"/>
                </a:cubicBezTo>
                <a:cubicBezTo>
                  <a:pt x="18" y="65"/>
                  <a:pt x="18" y="65"/>
                  <a:pt x="18" y="65"/>
                </a:cubicBezTo>
                <a:lnTo>
                  <a:pt x="62"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TextBox 70"/>
          <p:cNvSpPr txBox="1"/>
          <p:nvPr/>
        </p:nvSpPr>
        <p:spPr>
          <a:xfrm>
            <a:off x="1495359" y="1618943"/>
            <a:ext cx="3607584" cy="4524315"/>
          </a:xfrm>
          <a:prstGeom prst="rect">
            <a:avLst/>
          </a:prstGeom>
          <a:noFill/>
        </p:spPr>
        <p:txBody>
          <a:bodyPr wrap="square" rtlCol="0">
            <a:spAutoFit/>
          </a:bodyPr>
          <a:lstStyle/>
          <a:p>
            <a:r>
              <a:rPr lang="en-US" sz="2400" dirty="0">
                <a:solidFill>
                  <a:schemeClr val="tx1">
                    <a:lumMod val="50000"/>
                    <a:lumOff val="50000"/>
                  </a:schemeClr>
                </a:solidFill>
              </a:rPr>
              <a:t>Social Service</a:t>
            </a:r>
          </a:p>
          <a:p>
            <a:r>
              <a:rPr lang="en-US" sz="2400" dirty="0">
                <a:solidFill>
                  <a:schemeClr val="tx1">
                    <a:lumMod val="50000"/>
                    <a:lumOff val="50000"/>
                  </a:schemeClr>
                </a:solidFill>
              </a:rPr>
              <a:t>Dentistry</a:t>
            </a:r>
          </a:p>
          <a:p>
            <a:r>
              <a:rPr lang="en-US" sz="2400" dirty="0">
                <a:solidFill>
                  <a:schemeClr val="tx1">
                    <a:lumMod val="50000"/>
                    <a:lumOff val="50000"/>
                  </a:schemeClr>
                </a:solidFill>
              </a:rPr>
              <a:t>Physical Education</a:t>
            </a:r>
          </a:p>
          <a:p>
            <a:r>
              <a:rPr lang="en-US" sz="2400" dirty="0">
                <a:solidFill>
                  <a:schemeClr val="tx1">
                    <a:lumMod val="50000"/>
                    <a:lumOff val="50000"/>
                  </a:schemeClr>
                </a:solidFill>
              </a:rPr>
              <a:t>Nursing</a:t>
            </a:r>
          </a:p>
          <a:p>
            <a:r>
              <a:rPr lang="en-US" sz="2400" dirty="0">
                <a:solidFill>
                  <a:schemeClr val="tx1">
                    <a:lumMod val="50000"/>
                    <a:lumOff val="50000"/>
                  </a:schemeClr>
                </a:solidFill>
              </a:rPr>
              <a:t>Pharmacy</a:t>
            </a:r>
          </a:p>
          <a:p>
            <a:r>
              <a:rPr lang="en-US" sz="2400" dirty="0">
                <a:solidFill>
                  <a:schemeClr val="tx1">
                    <a:lumMod val="50000"/>
                    <a:lumOff val="50000"/>
                  </a:schemeClr>
                </a:solidFill>
              </a:rPr>
              <a:t>Physiotherapy</a:t>
            </a:r>
          </a:p>
          <a:p>
            <a:r>
              <a:rPr lang="en-US" sz="2400" dirty="0">
                <a:solidFill>
                  <a:schemeClr val="tx1">
                    <a:lumMod val="50000"/>
                    <a:lumOff val="50000"/>
                  </a:schemeClr>
                </a:solidFill>
              </a:rPr>
              <a:t>Speech Therapy</a:t>
            </a:r>
          </a:p>
          <a:p>
            <a:r>
              <a:rPr lang="en-US" sz="2400" dirty="0">
                <a:solidFill>
                  <a:schemeClr val="tx1">
                    <a:lumMod val="50000"/>
                    <a:lumOff val="50000"/>
                  </a:schemeClr>
                </a:solidFill>
              </a:rPr>
              <a:t>Medicine</a:t>
            </a:r>
          </a:p>
          <a:p>
            <a:r>
              <a:rPr lang="en-US" sz="2400" dirty="0">
                <a:solidFill>
                  <a:schemeClr val="tx1">
                    <a:lumMod val="50000"/>
                    <a:lumOff val="50000"/>
                  </a:schemeClr>
                </a:solidFill>
              </a:rPr>
              <a:t>Veterinary</a:t>
            </a:r>
          </a:p>
          <a:p>
            <a:r>
              <a:rPr lang="en-US" sz="2400" dirty="0">
                <a:solidFill>
                  <a:schemeClr val="tx1">
                    <a:lumMod val="50000"/>
                    <a:lumOff val="50000"/>
                  </a:schemeClr>
                </a:solidFill>
              </a:rPr>
              <a:t>Nutrition</a:t>
            </a:r>
          </a:p>
          <a:p>
            <a:r>
              <a:rPr lang="en-US" sz="2400" dirty="0">
                <a:solidFill>
                  <a:schemeClr val="tx1">
                    <a:lumMod val="50000"/>
                    <a:lumOff val="50000"/>
                  </a:schemeClr>
                </a:solidFill>
              </a:rPr>
              <a:t>Psychology</a:t>
            </a:r>
          </a:p>
          <a:p>
            <a:r>
              <a:rPr lang="en-US" sz="2400" dirty="0">
                <a:solidFill>
                  <a:schemeClr val="tx1">
                    <a:lumMod val="50000"/>
                    <a:lumOff val="50000"/>
                  </a:schemeClr>
                </a:solidFill>
              </a:rPr>
              <a:t>Occupational Therapy</a:t>
            </a:r>
          </a:p>
        </p:txBody>
      </p:sp>
      <p:sp>
        <p:nvSpPr>
          <p:cNvPr id="73" name="TextBox 72"/>
          <p:cNvSpPr txBox="1"/>
          <p:nvPr/>
        </p:nvSpPr>
        <p:spPr>
          <a:xfrm>
            <a:off x="2419596" y="741889"/>
            <a:ext cx="7373337" cy="584775"/>
          </a:xfrm>
          <a:prstGeom prst="rect">
            <a:avLst/>
          </a:prstGeom>
          <a:noFill/>
        </p:spPr>
        <p:txBody>
          <a:bodyPr wrap="square" rtlCol="0">
            <a:spAutoFit/>
          </a:bodyPr>
          <a:lstStyle/>
          <a:p>
            <a:pPr algn="ctr"/>
            <a:r>
              <a:rPr lang="en-US" sz="3200" dirty="0">
                <a:solidFill>
                  <a:srgbClr val="1A3E5C"/>
                </a:solidFill>
              </a:rPr>
              <a:t>Diversity of professional areas</a:t>
            </a:r>
            <a:endParaRPr lang="id-ID" sz="3200" dirty="0">
              <a:solidFill>
                <a:srgbClr val="1A3E5C"/>
              </a:solidFill>
            </a:endParaRPr>
          </a:p>
        </p:txBody>
      </p:sp>
      <p:cxnSp>
        <p:nvCxnSpPr>
          <p:cNvPr id="88" name="Straight Connector 87"/>
          <p:cNvCxnSpPr/>
          <p:nvPr/>
        </p:nvCxnSpPr>
        <p:spPr>
          <a:xfrm>
            <a:off x="1721573" y="5057586"/>
            <a:ext cx="4102298"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223502" y="2093318"/>
            <a:ext cx="0" cy="38989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933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
                                            <p:txEl>
                                              <p:pRg st="0" end="0"/>
                                            </p:txEl>
                                          </p:spTgt>
                                        </p:tgtEl>
                                        <p:attrNameLst>
                                          <p:attrName>style.visibility</p:attrName>
                                        </p:attrNameLst>
                                      </p:cBhvr>
                                      <p:to>
                                        <p:strVal val="visible"/>
                                      </p:to>
                                    </p:set>
                                    <p:animEffect transition="in" filter="fade">
                                      <p:cBhvr>
                                        <p:cTn id="11" dur="800"/>
                                        <p:tgtEl>
                                          <p:spTgt spid="71">
                                            <p:txEl>
                                              <p:pRg st="0" end="0"/>
                                            </p:txEl>
                                          </p:spTgt>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71">
                                            <p:txEl>
                                              <p:pRg st="1" end="1"/>
                                            </p:txEl>
                                          </p:spTgt>
                                        </p:tgtEl>
                                        <p:attrNameLst>
                                          <p:attrName>style.visibility</p:attrName>
                                        </p:attrNameLst>
                                      </p:cBhvr>
                                      <p:to>
                                        <p:strVal val="visible"/>
                                      </p:to>
                                    </p:set>
                                    <p:animEffect transition="in" filter="fade">
                                      <p:cBhvr>
                                        <p:cTn id="15" dur="800"/>
                                        <p:tgtEl>
                                          <p:spTgt spid="71">
                                            <p:txEl>
                                              <p:pRg st="1" end="1"/>
                                            </p:txEl>
                                          </p:spTgt>
                                        </p:tgtEl>
                                      </p:cBhvr>
                                    </p:animEffect>
                                  </p:childTnLst>
                                </p:cTn>
                              </p:par>
                            </p:childTnLst>
                          </p:cTn>
                        </p:par>
                        <p:par>
                          <p:cTn id="16" fill="hold">
                            <p:stCondLst>
                              <p:cond delay="2100"/>
                            </p:stCondLst>
                            <p:childTnLst>
                              <p:par>
                                <p:cTn id="17" presetID="10" presetClass="entr" presetSubtype="0" fill="hold" grpId="0" nodeType="afterEffect">
                                  <p:stCondLst>
                                    <p:cond delay="0"/>
                                  </p:stCondLst>
                                  <p:childTnLst>
                                    <p:set>
                                      <p:cBhvr>
                                        <p:cTn id="18" dur="1" fill="hold">
                                          <p:stCondLst>
                                            <p:cond delay="0"/>
                                          </p:stCondLst>
                                        </p:cTn>
                                        <p:tgtEl>
                                          <p:spTgt spid="71">
                                            <p:txEl>
                                              <p:pRg st="2" end="2"/>
                                            </p:txEl>
                                          </p:spTgt>
                                        </p:tgtEl>
                                        <p:attrNameLst>
                                          <p:attrName>style.visibility</p:attrName>
                                        </p:attrNameLst>
                                      </p:cBhvr>
                                      <p:to>
                                        <p:strVal val="visible"/>
                                      </p:to>
                                    </p:set>
                                    <p:animEffect transition="in" filter="fade">
                                      <p:cBhvr>
                                        <p:cTn id="19" dur="800"/>
                                        <p:tgtEl>
                                          <p:spTgt spid="71">
                                            <p:txEl>
                                              <p:pRg st="2" end="2"/>
                                            </p:txEl>
                                          </p:spTgt>
                                        </p:tgtEl>
                                      </p:cBhvr>
                                    </p:animEffect>
                                  </p:childTnLst>
                                </p:cTn>
                              </p:par>
                            </p:childTnLst>
                          </p:cTn>
                        </p:par>
                        <p:par>
                          <p:cTn id="20" fill="hold">
                            <p:stCondLst>
                              <p:cond delay="2900"/>
                            </p:stCondLst>
                            <p:childTnLst>
                              <p:par>
                                <p:cTn id="21" presetID="10" presetClass="entr" presetSubtype="0" fill="hold" grpId="0" nodeType="afterEffect">
                                  <p:stCondLst>
                                    <p:cond delay="0"/>
                                  </p:stCondLst>
                                  <p:childTnLst>
                                    <p:set>
                                      <p:cBhvr>
                                        <p:cTn id="22" dur="1" fill="hold">
                                          <p:stCondLst>
                                            <p:cond delay="0"/>
                                          </p:stCondLst>
                                        </p:cTn>
                                        <p:tgtEl>
                                          <p:spTgt spid="71">
                                            <p:txEl>
                                              <p:pRg st="3" end="3"/>
                                            </p:txEl>
                                          </p:spTgt>
                                        </p:tgtEl>
                                        <p:attrNameLst>
                                          <p:attrName>style.visibility</p:attrName>
                                        </p:attrNameLst>
                                      </p:cBhvr>
                                      <p:to>
                                        <p:strVal val="visible"/>
                                      </p:to>
                                    </p:set>
                                    <p:animEffect transition="in" filter="fade">
                                      <p:cBhvr>
                                        <p:cTn id="23" dur="800"/>
                                        <p:tgtEl>
                                          <p:spTgt spid="71">
                                            <p:txEl>
                                              <p:pRg st="3" end="3"/>
                                            </p:txEl>
                                          </p:spTgt>
                                        </p:tgtEl>
                                      </p:cBhvr>
                                    </p:animEffect>
                                  </p:childTnLst>
                                </p:cTn>
                              </p:par>
                            </p:childTnLst>
                          </p:cTn>
                        </p:par>
                        <p:par>
                          <p:cTn id="24" fill="hold">
                            <p:stCondLst>
                              <p:cond delay="3700"/>
                            </p:stCondLst>
                            <p:childTnLst>
                              <p:par>
                                <p:cTn id="25" presetID="10" presetClass="entr" presetSubtype="0" fill="hold" grpId="0" nodeType="afterEffect">
                                  <p:stCondLst>
                                    <p:cond delay="0"/>
                                  </p:stCondLst>
                                  <p:childTnLst>
                                    <p:set>
                                      <p:cBhvr>
                                        <p:cTn id="26" dur="1" fill="hold">
                                          <p:stCondLst>
                                            <p:cond delay="0"/>
                                          </p:stCondLst>
                                        </p:cTn>
                                        <p:tgtEl>
                                          <p:spTgt spid="71">
                                            <p:txEl>
                                              <p:pRg st="4" end="4"/>
                                            </p:txEl>
                                          </p:spTgt>
                                        </p:tgtEl>
                                        <p:attrNameLst>
                                          <p:attrName>style.visibility</p:attrName>
                                        </p:attrNameLst>
                                      </p:cBhvr>
                                      <p:to>
                                        <p:strVal val="visible"/>
                                      </p:to>
                                    </p:set>
                                    <p:animEffect transition="in" filter="fade">
                                      <p:cBhvr>
                                        <p:cTn id="27" dur="800"/>
                                        <p:tgtEl>
                                          <p:spTgt spid="71">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1">
                                            <p:txEl>
                                              <p:pRg st="5" end="5"/>
                                            </p:txEl>
                                          </p:spTgt>
                                        </p:tgtEl>
                                        <p:attrNameLst>
                                          <p:attrName>style.visibility</p:attrName>
                                        </p:attrNameLst>
                                      </p:cBhvr>
                                      <p:to>
                                        <p:strVal val="visible"/>
                                      </p:to>
                                    </p:set>
                                    <p:animEffect transition="in" filter="fade">
                                      <p:cBhvr>
                                        <p:cTn id="31" dur="800"/>
                                        <p:tgtEl>
                                          <p:spTgt spid="71">
                                            <p:txEl>
                                              <p:pRg st="5" end="5"/>
                                            </p:txEl>
                                          </p:spTgt>
                                        </p:tgtEl>
                                      </p:cBhvr>
                                    </p:animEffect>
                                  </p:childTnLst>
                                </p:cTn>
                              </p:par>
                            </p:childTnLst>
                          </p:cTn>
                        </p:par>
                        <p:par>
                          <p:cTn id="32" fill="hold">
                            <p:stCondLst>
                              <p:cond delay="5300"/>
                            </p:stCondLst>
                            <p:childTnLst>
                              <p:par>
                                <p:cTn id="33" presetID="10" presetClass="entr" presetSubtype="0" fill="hold" grpId="0" nodeType="afterEffect">
                                  <p:stCondLst>
                                    <p:cond delay="0"/>
                                  </p:stCondLst>
                                  <p:childTnLst>
                                    <p:set>
                                      <p:cBhvr>
                                        <p:cTn id="34" dur="1" fill="hold">
                                          <p:stCondLst>
                                            <p:cond delay="0"/>
                                          </p:stCondLst>
                                        </p:cTn>
                                        <p:tgtEl>
                                          <p:spTgt spid="71">
                                            <p:txEl>
                                              <p:pRg st="6" end="6"/>
                                            </p:txEl>
                                          </p:spTgt>
                                        </p:tgtEl>
                                        <p:attrNameLst>
                                          <p:attrName>style.visibility</p:attrName>
                                        </p:attrNameLst>
                                      </p:cBhvr>
                                      <p:to>
                                        <p:strVal val="visible"/>
                                      </p:to>
                                    </p:set>
                                    <p:animEffect transition="in" filter="fade">
                                      <p:cBhvr>
                                        <p:cTn id="35" dur="800"/>
                                        <p:tgtEl>
                                          <p:spTgt spid="71">
                                            <p:txEl>
                                              <p:pRg st="6" end="6"/>
                                            </p:txEl>
                                          </p:spTgt>
                                        </p:tgtEl>
                                      </p:cBhvr>
                                    </p:animEffect>
                                  </p:childTnLst>
                                </p:cTn>
                              </p:par>
                            </p:childTnLst>
                          </p:cTn>
                        </p:par>
                        <p:par>
                          <p:cTn id="36" fill="hold">
                            <p:stCondLst>
                              <p:cond delay="6100"/>
                            </p:stCondLst>
                            <p:childTnLst>
                              <p:par>
                                <p:cTn id="37" presetID="10" presetClass="entr" presetSubtype="0" fill="hold" grpId="0" nodeType="afterEffect">
                                  <p:stCondLst>
                                    <p:cond delay="0"/>
                                  </p:stCondLst>
                                  <p:childTnLst>
                                    <p:set>
                                      <p:cBhvr>
                                        <p:cTn id="38" dur="1" fill="hold">
                                          <p:stCondLst>
                                            <p:cond delay="0"/>
                                          </p:stCondLst>
                                        </p:cTn>
                                        <p:tgtEl>
                                          <p:spTgt spid="71">
                                            <p:txEl>
                                              <p:pRg st="7" end="7"/>
                                            </p:txEl>
                                          </p:spTgt>
                                        </p:tgtEl>
                                        <p:attrNameLst>
                                          <p:attrName>style.visibility</p:attrName>
                                        </p:attrNameLst>
                                      </p:cBhvr>
                                      <p:to>
                                        <p:strVal val="visible"/>
                                      </p:to>
                                    </p:set>
                                    <p:animEffect transition="in" filter="fade">
                                      <p:cBhvr>
                                        <p:cTn id="39" dur="800"/>
                                        <p:tgtEl>
                                          <p:spTgt spid="71">
                                            <p:txEl>
                                              <p:pRg st="7" end="7"/>
                                            </p:txEl>
                                          </p:spTgt>
                                        </p:tgtEl>
                                      </p:cBhvr>
                                    </p:animEffect>
                                  </p:childTnLst>
                                </p:cTn>
                              </p:par>
                            </p:childTnLst>
                          </p:cTn>
                        </p:par>
                        <p:par>
                          <p:cTn id="40" fill="hold">
                            <p:stCondLst>
                              <p:cond delay="6900"/>
                            </p:stCondLst>
                            <p:childTnLst>
                              <p:par>
                                <p:cTn id="41" presetID="10" presetClass="entr" presetSubtype="0" fill="hold" grpId="0" nodeType="afterEffect">
                                  <p:stCondLst>
                                    <p:cond delay="0"/>
                                  </p:stCondLst>
                                  <p:childTnLst>
                                    <p:set>
                                      <p:cBhvr>
                                        <p:cTn id="42" dur="1" fill="hold">
                                          <p:stCondLst>
                                            <p:cond delay="0"/>
                                          </p:stCondLst>
                                        </p:cTn>
                                        <p:tgtEl>
                                          <p:spTgt spid="71">
                                            <p:txEl>
                                              <p:pRg st="8" end="8"/>
                                            </p:txEl>
                                          </p:spTgt>
                                        </p:tgtEl>
                                        <p:attrNameLst>
                                          <p:attrName>style.visibility</p:attrName>
                                        </p:attrNameLst>
                                      </p:cBhvr>
                                      <p:to>
                                        <p:strVal val="visible"/>
                                      </p:to>
                                    </p:set>
                                    <p:animEffect transition="in" filter="fade">
                                      <p:cBhvr>
                                        <p:cTn id="43" dur="800"/>
                                        <p:tgtEl>
                                          <p:spTgt spid="71">
                                            <p:txEl>
                                              <p:pRg st="8" end="8"/>
                                            </p:txEl>
                                          </p:spTgt>
                                        </p:tgtEl>
                                      </p:cBhvr>
                                    </p:animEffect>
                                  </p:childTnLst>
                                </p:cTn>
                              </p:par>
                            </p:childTnLst>
                          </p:cTn>
                        </p:par>
                        <p:par>
                          <p:cTn id="44" fill="hold">
                            <p:stCondLst>
                              <p:cond delay="7700"/>
                            </p:stCondLst>
                            <p:childTnLst>
                              <p:par>
                                <p:cTn id="45" presetID="10" presetClass="entr" presetSubtype="0" fill="hold" grpId="0" nodeType="afterEffect">
                                  <p:stCondLst>
                                    <p:cond delay="0"/>
                                  </p:stCondLst>
                                  <p:childTnLst>
                                    <p:set>
                                      <p:cBhvr>
                                        <p:cTn id="46" dur="1" fill="hold">
                                          <p:stCondLst>
                                            <p:cond delay="0"/>
                                          </p:stCondLst>
                                        </p:cTn>
                                        <p:tgtEl>
                                          <p:spTgt spid="71">
                                            <p:txEl>
                                              <p:pRg st="9" end="9"/>
                                            </p:txEl>
                                          </p:spTgt>
                                        </p:tgtEl>
                                        <p:attrNameLst>
                                          <p:attrName>style.visibility</p:attrName>
                                        </p:attrNameLst>
                                      </p:cBhvr>
                                      <p:to>
                                        <p:strVal val="visible"/>
                                      </p:to>
                                    </p:set>
                                    <p:animEffect transition="in" filter="fade">
                                      <p:cBhvr>
                                        <p:cTn id="47" dur="800"/>
                                        <p:tgtEl>
                                          <p:spTgt spid="71">
                                            <p:txEl>
                                              <p:pRg st="9" end="9"/>
                                            </p:txEl>
                                          </p:spTgt>
                                        </p:tgtEl>
                                      </p:cBhvr>
                                    </p:animEffect>
                                  </p:childTnLst>
                                </p:cTn>
                              </p:par>
                            </p:childTnLst>
                          </p:cTn>
                        </p:par>
                        <p:par>
                          <p:cTn id="48" fill="hold">
                            <p:stCondLst>
                              <p:cond delay="8500"/>
                            </p:stCondLst>
                            <p:childTnLst>
                              <p:par>
                                <p:cTn id="49" presetID="10" presetClass="entr" presetSubtype="0" fill="hold" grpId="0" nodeType="afterEffect">
                                  <p:stCondLst>
                                    <p:cond delay="0"/>
                                  </p:stCondLst>
                                  <p:childTnLst>
                                    <p:set>
                                      <p:cBhvr>
                                        <p:cTn id="50" dur="1" fill="hold">
                                          <p:stCondLst>
                                            <p:cond delay="0"/>
                                          </p:stCondLst>
                                        </p:cTn>
                                        <p:tgtEl>
                                          <p:spTgt spid="71">
                                            <p:txEl>
                                              <p:pRg st="10" end="10"/>
                                            </p:txEl>
                                          </p:spTgt>
                                        </p:tgtEl>
                                        <p:attrNameLst>
                                          <p:attrName>style.visibility</p:attrName>
                                        </p:attrNameLst>
                                      </p:cBhvr>
                                      <p:to>
                                        <p:strVal val="visible"/>
                                      </p:to>
                                    </p:set>
                                    <p:animEffect transition="in" filter="fade">
                                      <p:cBhvr>
                                        <p:cTn id="51" dur="800"/>
                                        <p:tgtEl>
                                          <p:spTgt spid="71">
                                            <p:txEl>
                                              <p:pRg st="10" end="10"/>
                                            </p:txEl>
                                          </p:spTgt>
                                        </p:tgtEl>
                                      </p:cBhvr>
                                    </p:animEffect>
                                  </p:childTnLst>
                                </p:cTn>
                              </p:par>
                            </p:childTnLst>
                          </p:cTn>
                        </p:par>
                        <p:par>
                          <p:cTn id="52" fill="hold">
                            <p:stCondLst>
                              <p:cond delay="9300"/>
                            </p:stCondLst>
                            <p:childTnLst>
                              <p:par>
                                <p:cTn id="53" presetID="10" presetClass="entr" presetSubtype="0" fill="hold" grpId="0" nodeType="afterEffect">
                                  <p:stCondLst>
                                    <p:cond delay="0"/>
                                  </p:stCondLst>
                                  <p:childTnLst>
                                    <p:set>
                                      <p:cBhvr>
                                        <p:cTn id="54" dur="1" fill="hold">
                                          <p:stCondLst>
                                            <p:cond delay="0"/>
                                          </p:stCondLst>
                                        </p:cTn>
                                        <p:tgtEl>
                                          <p:spTgt spid="71">
                                            <p:txEl>
                                              <p:pRg st="11" end="11"/>
                                            </p:txEl>
                                          </p:spTgt>
                                        </p:tgtEl>
                                        <p:attrNameLst>
                                          <p:attrName>style.visibility</p:attrName>
                                        </p:attrNameLst>
                                      </p:cBhvr>
                                      <p:to>
                                        <p:strVal val="visible"/>
                                      </p:to>
                                    </p:set>
                                    <p:animEffect transition="in" filter="fade">
                                      <p:cBhvr>
                                        <p:cTn id="55" dur="800"/>
                                        <p:tgtEl>
                                          <p:spTgt spid="71">
                                            <p:txEl>
                                              <p:pRg st="11" end="11"/>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childTnLst>
                          </p:cTn>
                        </p:par>
                        <p:par>
                          <p:cTn id="62" fill="hold">
                            <p:stCondLst>
                              <p:cond delay="10100"/>
                            </p:stCondLst>
                            <p:childTnLst>
                              <p:par>
                                <p:cTn id="63" presetID="42" presetClass="entr" presetSubtype="0"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childTnLst>
                          </p:cTn>
                        </p:par>
                        <p:par>
                          <p:cTn id="68" fill="hold">
                            <p:stCondLst>
                              <p:cond delay="11100"/>
                            </p:stCondLst>
                            <p:childTnLst>
                              <p:par>
                                <p:cTn id="69" presetID="10" presetClass="entr" presetSubtype="0" fill="hold" grpId="0" nodeType="afterEffect">
                                  <p:stCondLst>
                                    <p:cond delay="75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12350"/>
                            </p:stCondLst>
                            <p:childTnLst>
                              <p:par>
                                <p:cTn id="73" presetID="53" presetClass="entr" presetSubtype="16" fill="hold" nodeType="afterEffect">
                                  <p:stCondLst>
                                    <p:cond delay="75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Effect transition="in" filter="fade">
                                      <p:cBhvr>
                                        <p:cTn id="77" dur="500"/>
                                        <p:tgtEl>
                                          <p:spTgt spid="67"/>
                                        </p:tgtEl>
                                      </p:cBhvr>
                                    </p:animEffect>
                                  </p:childTnLst>
                                </p:cTn>
                              </p:par>
                            </p:childTnLst>
                          </p:cTn>
                        </p:par>
                        <p:par>
                          <p:cTn id="78" fill="hold">
                            <p:stCondLst>
                              <p:cond delay="13600"/>
                            </p:stCondLst>
                            <p:childTnLst>
                              <p:par>
                                <p:cTn id="79" presetID="10" presetClass="entr" presetSubtype="0" fill="hold" grpId="0" nodeType="afterEffect">
                                  <p:stCondLst>
                                    <p:cond delay="75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70"/>
                                        </p:tgtEl>
                                        <p:attrNameLst>
                                          <p:attrName>style.visibility</p:attrName>
                                        </p:attrNameLst>
                                      </p:cBhvr>
                                      <p:to>
                                        <p:strVal val="visible"/>
                                      </p:to>
                                    </p:set>
                                    <p:anim calcmode="lin" valueType="num">
                                      <p:cBhvr>
                                        <p:cTn id="84" dur="500" fill="hold"/>
                                        <p:tgtEl>
                                          <p:spTgt spid="70"/>
                                        </p:tgtEl>
                                        <p:attrNameLst>
                                          <p:attrName>ppt_w</p:attrName>
                                        </p:attrNameLst>
                                      </p:cBhvr>
                                      <p:tavLst>
                                        <p:tav tm="0">
                                          <p:val>
                                            <p:fltVal val="0"/>
                                          </p:val>
                                        </p:tav>
                                        <p:tav tm="100000">
                                          <p:val>
                                            <p:strVal val="#ppt_w"/>
                                          </p:val>
                                        </p:tav>
                                      </p:tavLst>
                                    </p:anim>
                                    <p:anim calcmode="lin" valueType="num">
                                      <p:cBhvr>
                                        <p:cTn id="85" dur="500" fill="hold"/>
                                        <p:tgtEl>
                                          <p:spTgt spid="70"/>
                                        </p:tgtEl>
                                        <p:attrNameLst>
                                          <p:attrName>ppt_h</p:attrName>
                                        </p:attrNameLst>
                                      </p:cBhvr>
                                      <p:tavLst>
                                        <p:tav tm="0">
                                          <p:val>
                                            <p:fltVal val="0"/>
                                          </p:val>
                                        </p:tav>
                                        <p:tav tm="100000">
                                          <p:val>
                                            <p:strVal val="#ppt_h"/>
                                          </p:val>
                                        </p:tav>
                                      </p:tavLst>
                                    </p:anim>
                                    <p:animEffect transition="in" filter="fade">
                                      <p:cBhvr>
                                        <p:cTn id="86" dur="500"/>
                                        <p:tgtEl>
                                          <p:spTgt spid="70"/>
                                        </p:tgtEl>
                                      </p:cBhvr>
                                    </p:animEffect>
                                  </p:childTnLst>
                                </p:cTn>
                              </p:par>
                            </p:childTnLst>
                          </p:cTn>
                        </p:par>
                        <p:par>
                          <p:cTn id="87" fill="hold">
                            <p:stCondLst>
                              <p:cond delay="14850"/>
                            </p:stCondLst>
                            <p:childTnLst>
                              <p:par>
                                <p:cTn id="88" presetID="10" presetClass="entr" presetSubtype="0" fill="hold" grpId="0" nodeType="afterEffect">
                                  <p:stCondLst>
                                    <p:cond delay="75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500"/>
                                        <p:tgtEl>
                                          <p:spTgt spid="60"/>
                                        </p:tgtEl>
                                      </p:cBhvr>
                                    </p:animEffect>
                                  </p:childTnLst>
                                </p:cTn>
                              </p:par>
                              <p:par>
                                <p:cTn id="91" presetID="53" presetClass="entr" presetSubtype="16" fill="hold" nodeType="withEffect">
                                  <p:stCondLst>
                                    <p:cond delay="750"/>
                                  </p:stCondLst>
                                  <p:childTnLst>
                                    <p:set>
                                      <p:cBhvr>
                                        <p:cTn id="92" dur="1" fill="hold">
                                          <p:stCondLst>
                                            <p:cond delay="0"/>
                                          </p:stCondLst>
                                        </p:cTn>
                                        <p:tgtEl>
                                          <p:spTgt spid="63"/>
                                        </p:tgtEl>
                                        <p:attrNameLst>
                                          <p:attrName>style.visibility</p:attrName>
                                        </p:attrNameLst>
                                      </p:cBhvr>
                                      <p:to>
                                        <p:strVal val="visible"/>
                                      </p:to>
                                    </p:set>
                                    <p:anim calcmode="lin" valueType="num">
                                      <p:cBhvr>
                                        <p:cTn id="93" dur="500" fill="hold"/>
                                        <p:tgtEl>
                                          <p:spTgt spid="63"/>
                                        </p:tgtEl>
                                        <p:attrNameLst>
                                          <p:attrName>ppt_w</p:attrName>
                                        </p:attrNameLst>
                                      </p:cBhvr>
                                      <p:tavLst>
                                        <p:tav tm="0">
                                          <p:val>
                                            <p:fltVal val="0"/>
                                          </p:val>
                                        </p:tav>
                                        <p:tav tm="100000">
                                          <p:val>
                                            <p:strVal val="#ppt_w"/>
                                          </p:val>
                                        </p:tav>
                                      </p:tavLst>
                                    </p:anim>
                                    <p:anim calcmode="lin" valueType="num">
                                      <p:cBhvr>
                                        <p:cTn id="94" dur="500" fill="hold"/>
                                        <p:tgtEl>
                                          <p:spTgt spid="63"/>
                                        </p:tgtEl>
                                        <p:attrNameLst>
                                          <p:attrName>ppt_h</p:attrName>
                                        </p:attrNameLst>
                                      </p:cBhvr>
                                      <p:tavLst>
                                        <p:tav tm="0">
                                          <p:val>
                                            <p:fltVal val="0"/>
                                          </p:val>
                                        </p:tav>
                                        <p:tav tm="100000">
                                          <p:val>
                                            <p:strVal val="#ppt_h"/>
                                          </p:val>
                                        </p:tav>
                                      </p:tavLst>
                                    </p:anim>
                                    <p:animEffect transition="in" filter="fade">
                                      <p:cBhvr>
                                        <p:cTn id="95" dur="500"/>
                                        <p:tgtEl>
                                          <p:spTgt spid="63"/>
                                        </p:tgtEl>
                                      </p:cBhvr>
                                    </p:animEffect>
                                  </p:childTnLst>
                                </p:cTn>
                              </p:par>
                            </p:childTnLst>
                          </p:cTn>
                        </p:par>
                        <p:par>
                          <p:cTn id="96" fill="hold">
                            <p:stCondLst>
                              <p:cond delay="16100"/>
                            </p:stCondLst>
                            <p:childTnLst>
                              <p:par>
                                <p:cTn id="97" presetID="10" presetClass="entr" presetSubtype="0" fill="hold" grpId="0" nodeType="afterEffect">
                                  <p:stCondLst>
                                    <p:cond delay="75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500"/>
                                        <p:tgtEl>
                                          <p:spTgt spid="62"/>
                                        </p:tgtEl>
                                      </p:cBhvr>
                                    </p:animEffect>
                                  </p:childTnLst>
                                </p:cTn>
                              </p:par>
                              <p:par>
                                <p:cTn id="100" presetID="53" presetClass="entr" presetSubtype="16" fill="hold" grpId="0" nodeType="withEffect">
                                  <p:stCondLst>
                                    <p:cond delay="750"/>
                                  </p:stCondLst>
                                  <p:childTnLst>
                                    <p:set>
                                      <p:cBhvr>
                                        <p:cTn id="101" dur="1" fill="hold">
                                          <p:stCondLst>
                                            <p:cond delay="0"/>
                                          </p:stCondLst>
                                        </p:cTn>
                                        <p:tgtEl>
                                          <p:spTgt spid="66"/>
                                        </p:tgtEl>
                                        <p:attrNameLst>
                                          <p:attrName>style.visibility</p:attrName>
                                        </p:attrNameLst>
                                      </p:cBhvr>
                                      <p:to>
                                        <p:strVal val="visible"/>
                                      </p:to>
                                    </p:set>
                                    <p:anim calcmode="lin" valueType="num">
                                      <p:cBhvr>
                                        <p:cTn id="102" dur="500" fill="hold"/>
                                        <p:tgtEl>
                                          <p:spTgt spid="66"/>
                                        </p:tgtEl>
                                        <p:attrNameLst>
                                          <p:attrName>ppt_w</p:attrName>
                                        </p:attrNameLst>
                                      </p:cBhvr>
                                      <p:tavLst>
                                        <p:tav tm="0">
                                          <p:val>
                                            <p:fltVal val="0"/>
                                          </p:val>
                                        </p:tav>
                                        <p:tav tm="100000">
                                          <p:val>
                                            <p:strVal val="#ppt_w"/>
                                          </p:val>
                                        </p:tav>
                                      </p:tavLst>
                                    </p:anim>
                                    <p:anim calcmode="lin" valueType="num">
                                      <p:cBhvr>
                                        <p:cTn id="103" dur="500" fill="hold"/>
                                        <p:tgtEl>
                                          <p:spTgt spid="66"/>
                                        </p:tgtEl>
                                        <p:attrNameLst>
                                          <p:attrName>ppt_h</p:attrName>
                                        </p:attrNameLst>
                                      </p:cBhvr>
                                      <p:tavLst>
                                        <p:tav tm="0">
                                          <p:val>
                                            <p:fltVal val="0"/>
                                          </p:val>
                                        </p:tav>
                                        <p:tav tm="100000">
                                          <p:val>
                                            <p:strVal val="#ppt_h"/>
                                          </p:val>
                                        </p:tav>
                                      </p:tavLst>
                                    </p:anim>
                                    <p:animEffect transition="in" filter="fade">
                                      <p:cBhvr>
                                        <p:cTn id="10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9" grpId="0" animBg="1"/>
      <p:bldP spid="60" grpId="0" animBg="1"/>
      <p:bldP spid="61" grpId="0" animBg="1"/>
      <p:bldP spid="62" grpId="0" animBg="1"/>
      <p:bldP spid="66" grpId="0" animBg="1"/>
      <p:bldP spid="70" grpId="0" animBg="1"/>
      <p:bldP spid="71" grpId="0" uiExpand="1" build="p"/>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ítulo 10"/>
          <p:cNvSpPr>
            <a:spLocks noGrp="1"/>
          </p:cNvSpPr>
          <p:nvPr>
            <p:ph type="title"/>
          </p:nvPr>
        </p:nvSpPr>
        <p:spPr>
          <a:xfrm>
            <a:off x="3383372" y="788184"/>
            <a:ext cx="5425257" cy="581172"/>
          </a:xfrm>
        </p:spPr>
        <p:txBody>
          <a:bodyPr/>
          <a:lstStyle/>
          <a:p>
            <a:r>
              <a:rPr lang="pt-BR" sz="3200" dirty="0" err="1">
                <a:solidFill>
                  <a:srgbClr val="1A3E5C"/>
                </a:solidFill>
                <a:latin typeface="+mn-lt"/>
              </a:rPr>
              <a:t>In-house</a:t>
            </a:r>
            <a:r>
              <a:rPr lang="pt-BR" sz="3200" dirty="0">
                <a:solidFill>
                  <a:srgbClr val="1A3E5C"/>
                </a:solidFill>
                <a:latin typeface="+mn-lt"/>
              </a:rPr>
              <a:t> training</a:t>
            </a:r>
          </a:p>
        </p:txBody>
      </p:sp>
      <p:pic>
        <p:nvPicPr>
          <p:cNvPr id="9" name="Espaço Reservado para Imagem 8"/>
          <p:cNvPicPr>
            <a:picLocks noGrp="1" noChangeAspect="1"/>
          </p:cNvPicPr>
          <p:nvPr>
            <p:ph type="pic" sz="quarter"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447" b="9447"/>
          <a:stretch>
            <a:fillRect/>
          </a:stretch>
        </p:blipFill>
        <p:spPr>
          <a:xfrm>
            <a:off x="4683753" y="1564862"/>
            <a:ext cx="7501041" cy="2401052"/>
          </a:xfrm>
        </p:spPr>
      </p:pic>
      <p:pic>
        <p:nvPicPr>
          <p:cNvPr id="10" name="Imagem 9"/>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085850"/>
            <a:ext cx="5378823" cy="4034118"/>
          </a:xfrm>
          <a:prstGeom prst="rect">
            <a:avLst/>
          </a:prstGeom>
        </p:spPr>
      </p:pic>
      <p:sp>
        <p:nvSpPr>
          <p:cNvPr id="80" name="TextBox 13"/>
          <p:cNvSpPr txBox="1"/>
          <p:nvPr/>
        </p:nvSpPr>
        <p:spPr>
          <a:xfrm>
            <a:off x="3542466" y="4458402"/>
            <a:ext cx="4823756" cy="954107"/>
          </a:xfrm>
          <a:prstGeom prst="rect">
            <a:avLst/>
          </a:prstGeom>
          <a:noFill/>
        </p:spPr>
        <p:txBody>
          <a:bodyPr wrap="none" rtlCol="0">
            <a:spAutoFit/>
          </a:bodyPr>
          <a:lstStyle/>
          <a:p>
            <a:r>
              <a:rPr lang="en-US" sz="2800" dirty="0">
                <a:solidFill>
                  <a:srgbClr val="1A3E5C"/>
                </a:solidFill>
              </a:rPr>
              <a:t>Repurposed course content</a:t>
            </a:r>
          </a:p>
          <a:p>
            <a:r>
              <a:rPr lang="en-US" sz="2800" dirty="0">
                <a:solidFill>
                  <a:srgbClr val="1A3E5C"/>
                </a:solidFill>
              </a:rPr>
              <a:t>into structured presentations </a:t>
            </a:r>
            <a:endParaRPr lang="pt-BR" sz="2800" dirty="0">
              <a:solidFill>
                <a:srgbClr val="1A3E5C"/>
              </a:solidFill>
            </a:endParaRPr>
          </a:p>
        </p:txBody>
      </p:sp>
      <p:sp>
        <p:nvSpPr>
          <p:cNvPr id="81" name="TextBox 34"/>
          <p:cNvSpPr txBox="1"/>
          <p:nvPr/>
        </p:nvSpPr>
        <p:spPr>
          <a:xfrm>
            <a:off x="3613349" y="5472215"/>
            <a:ext cx="4700918" cy="523220"/>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en-US" sz="2800" dirty="0">
                <a:solidFill>
                  <a:srgbClr val="1A3E5C"/>
                </a:solidFill>
              </a:rPr>
              <a:t>Five module course-book  </a:t>
            </a:r>
          </a:p>
        </p:txBody>
      </p:sp>
      <p:grpSp>
        <p:nvGrpSpPr>
          <p:cNvPr id="82" name="Group 2"/>
          <p:cNvGrpSpPr/>
          <p:nvPr/>
        </p:nvGrpSpPr>
        <p:grpSpPr>
          <a:xfrm>
            <a:off x="8404399" y="3890711"/>
            <a:ext cx="4257056" cy="2967289"/>
            <a:chOff x="5778157" y="-903"/>
            <a:chExt cx="7592321" cy="3888627"/>
          </a:xfrm>
        </p:grpSpPr>
        <p:sp>
          <p:nvSpPr>
            <p:cNvPr id="83" name="Freeform 535"/>
            <p:cNvSpPr>
              <a:spLocks/>
            </p:cNvSpPr>
            <p:nvPr/>
          </p:nvSpPr>
          <p:spPr bwMode="auto">
            <a:xfrm>
              <a:off x="11510563" y="0"/>
              <a:ext cx="1265829" cy="968999"/>
            </a:xfrm>
            <a:custGeom>
              <a:avLst/>
              <a:gdLst>
                <a:gd name="T0" fmla="*/ 0 w 775"/>
                <a:gd name="T1" fmla="*/ 537 h 537"/>
                <a:gd name="T2" fmla="*/ 387 w 775"/>
                <a:gd name="T3" fmla="*/ 0 h 537"/>
                <a:gd name="T4" fmla="*/ 775 w 775"/>
                <a:gd name="T5" fmla="*/ 537 h 537"/>
                <a:gd name="T6" fmla="*/ 0 w 775"/>
                <a:gd name="T7" fmla="*/ 537 h 537"/>
                <a:gd name="T8" fmla="*/ 0 w 775"/>
                <a:gd name="T9" fmla="*/ 537 h 537"/>
              </a:gdLst>
              <a:ahLst/>
              <a:cxnLst>
                <a:cxn ang="0">
                  <a:pos x="T0" y="T1"/>
                </a:cxn>
                <a:cxn ang="0">
                  <a:pos x="T2" y="T3"/>
                </a:cxn>
                <a:cxn ang="0">
                  <a:pos x="T4" y="T5"/>
                </a:cxn>
                <a:cxn ang="0">
                  <a:pos x="T6" y="T7"/>
                </a:cxn>
                <a:cxn ang="0">
                  <a:pos x="T8" y="T9"/>
                </a:cxn>
              </a:cxnLst>
              <a:rect l="0" t="0" r="r" b="b"/>
              <a:pathLst>
                <a:path w="775" h="537">
                  <a:moveTo>
                    <a:pt x="0" y="537"/>
                  </a:moveTo>
                  <a:lnTo>
                    <a:pt x="387" y="0"/>
                  </a:lnTo>
                  <a:lnTo>
                    <a:pt x="775" y="537"/>
                  </a:lnTo>
                  <a:lnTo>
                    <a:pt x="0" y="537"/>
                  </a:lnTo>
                  <a:lnTo>
                    <a:pt x="0" y="537"/>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4" name="Freeform 536"/>
            <p:cNvSpPr>
              <a:spLocks/>
            </p:cNvSpPr>
            <p:nvPr/>
          </p:nvSpPr>
          <p:spPr bwMode="auto">
            <a:xfrm>
              <a:off x="11510563" y="0"/>
              <a:ext cx="1265829" cy="968999"/>
            </a:xfrm>
            <a:custGeom>
              <a:avLst/>
              <a:gdLst>
                <a:gd name="T0" fmla="*/ 0 w 775"/>
                <a:gd name="T1" fmla="*/ 537 h 537"/>
                <a:gd name="T2" fmla="*/ 387 w 775"/>
                <a:gd name="T3" fmla="*/ 0 h 537"/>
                <a:gd name="T4" fmla="*/ 775 w 775"/>
                <a:gd name="T5" fmla="*/ 537 h 537"/>
                <a:gd name="T6" fmla="*/ 0 w 775"/>
                <a:gd name="T7" fmla="*/ 537 h 537"/>
                <a:gd name="T8" fmla="*/ 0 w 775"/>
                <a:gd name="T9" fmla="*/ 537 h 537"/>
              </a:gdLst>
              <a:ahLst/>
              <a:cxnLst>
                <a:cxn ang="0">
                  <a:pos x="T0" y="T1"/>
                </a:cxn>
                <a:cxn ang="0">
                  <a:pos x="T2" y="T3"/>
                </a:cxn>
                <a:cxn ang="0">
                  <a:pos x="T4" y="T5"/>
                </a:cxn>
                <a:cxn ang="0">
                  <a:pos x="T6" y="T7"/>
                </a:cxn>
                <a:cxn ang="0">
                  <a:pos x="T8" y="T9"/>
                </a:cxn>
              </a:cxnLst>
              <a:rect l="0" t="0" r="r" b="b"/>
              <a:pathLst>
                <a:path w="775" h="537">
                  <a:moveTo>
                    <a:pt x="0" y="537"/>
                  </a:moveTo>
                  <a:lnTo>
                    <a:pt x="387" y="0"/>
                  </a:lnTo>
                  <a:lnTo>
                    <a:pt x="775" y="537"/>
                  </a:lnTo>
                  <a:lnTo>
                    <a:pt x="0" y="537"/>
                  </a:lnTo>
                  <a:lnTo>
                    <a:pt x="0" y="537"/>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 name="Freeform 558"/>
            <p:cNvSpPr>
              <a:spLocks/>
            </p:cNvSpPr>
            <p:nvPr/>
          </p:nvSpPr>
          <p:spPr bwMode="auto">
            <a:xfrm>
              <a:off x="11497497" y="968999"/>
              <a:ext cx="1267462" cy="974412"/>
            </a:xfrm>
            <a:custGeom>
              <a:avLst/>
              <a:gdLst>
                <a:gd name="T0" fmla="*/ 776 w 776"/>
                <a:gd name="T1" fmla="*/ 0 h 540"/>
                <a:gd name="T2" fmla="*/ 387 w 776"/>
                <a:gd name="T3" fmla="*/ 540 h 540"/>
                <a:gd name="T4" fmla="*/ 0 w 776"/>
                <a:gd name="T5" fmla="*/ 0 h 540"/>
                <a:gd name="T6" fmla="*/ 776 w 776"/>
                <a:gd name="T7" fmla="*/ 0 h 540"/>
                <a:gd name="T8" fmla="*/ 776 w 776"/>
                <a:gd name="T9" fmla="*/ 0 h 540"/>
              </a:gdLst>
              <a:ahLst/>
              <a:cxnLst>
                <a:cxn ang="0">
                  <a:pos x="T0" y="T1"/>
                </a:cxn>
                <a:cxn ang="0">
                  <a:pos x="T2" y="T3"/>
                </a:cxn>
                <a:cxn ang="0">
                  <a:pos x="T4" y="T5"/>
                </a:cxn>
                <a:cxn ang="0">
                  <a:pos x="T6" y="T7"/>
                </a:cxn>
                <a:cxn ang="0">
                  <a:pos x="T8" y="T9"/>
                </a:cxn>
              </a:cxnLst>
              <a:rect l="0" t="0" r="r" b="b"/>
              <a:pathLst>
                <a:path w="776" h="540">
                  <a:moveTo>
                    <a:pt x="776" y="0"/>
                  </a:moveTo>
                  <a:lnTo>
                    <a:pt x="387" y="540"/>
                  </a:lnTo>
                  <a:lnTo>
                    <a:pt x="0" y="0"/>
                  </a:lnTo>
                  <a:lnTo>
                    <a:pt x="776" y="0"/>
                  </a:lnTo>
                  <a:lnTo>
                    <a:pt x="776"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6" name="Freeform 577"/>
            <p:cNvSpPr>
              <a:spLocks/>
            </p:cNvSpPr>
            <p:nvPr/>
          </p:nvSpPr>
          <p:spPr bwMode="auto">
            <a:xfrm>
              <a:off x="11510563" y="1945215"/>
              <a:ext cx="1265829" cy="974412"/>
            </a:xfrm>
            <a:custGeom>
              <a:avLst/>
              <a:gdLst>
                <a:gd name="T0" fmla="*/ 0 w 775"/>
                <a:gd name="T1" fmla="*/ 540 h 540"/>
                <a:gd name="T2" fmla="*/ 387 w 775"/>
                <a:gd name="T3" fmla="*/ 0 h 540"/>
                <a:gd name="T4" fmla="*/ 775 w 775"/>
                <a:gd name="T5" fmla="*/ 540 h 540"/>
                <a:gd name="T6" fmla="*/ 0 w 775"/>
                <a:gd name="T7" fmla="*/ 540 h 540"/>
                <a:gd name="T8" fmla="*/ 0 w 775"/>
                <a:gd name="T9" fmla="*/ 540 h 540"/>
              </a:gdLst>
              <a:ahLst/>
              <a:cxnLst>
                <a:cxn ang="0">
                  <a:pos x="T0" y="T1"/>
                </a:cxn>
                <a:cxn ang="0">
                  <a:pos x="T2" y="T3"/>
                </a:cxn>
                <a:cxn ang="0">
                  <a:pos x="T4" y="T5"/>
                </a:cxn>
                <a:cxn ang="0">
                  <a:pos x="T6" y="T7"/>
                </a:cxn>
                <a:cxn ang="0">
                  <a:pos x="T8" y="T9"/>
                </a:cxn>
              </a:cxnLst>
              <a:rect l="0" t="0" r="r" b="b"/>
              <a:pathLst>
                <a:path w="775" h="540">
                  <a:moveTo>
                    <a:pt x="0" y="540"/>
                  </a:moveTo>
                  <a:lnTo>
                    <a:pt x="387" y="0"/>
                  </a:lnTo>
                  <a:lnTo>
                    <a:pt x="775" y="540"/>
                  </a:lnTo>
                  <a:lnTo>
                    <a:pt x="0" y="540"/>
                  </a:lnTo>
                  <a:lnTo>
                    <a:pt x="0" y="54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7" name="Freeform 578"/>
            <p:cNvSpPr>
              <a:spLocks/>
            </p:cNvSpPr>
            <p:nvPr/>
          </p:nvSpPr>
          <p:spPr bwMode="auto">
            <a:xfrm>
              <a:off x="11510563" y="1945215"/>
              <a:ext cx="1265829" cy="974412"/>
            </a:xfrm>
            <a:custGeom>
              <a:avLst/>
              <a:gdLst>
                <a:gd name="T0" fmla="*/ 0 w 775"/>
                <a:gd name="T1" fmla="*/ 540 h 540"/>
                <a:gd name="T2" fmla="*/ 387 w 775"/>
                <a:gd name="T3" fmla="*/ 0 h 540"/>
                <a:gd name="T4" fmla="*/ 775 w 775"/>
                <a:gd name="T5" fmla="*/ 540 h 540"/>
                <a:gd name="T6" fmla="*/ 0 w 775"/>
                <a:gd name="T7" fmla="*/ 540 h 540"/>
                <a:gd name="T8" fmla="*/ 0 w 775"/>
                <a:gd name="T9" fmla="*/ 540 h 540"/>
              </a:gdLst>
              <a:ahLst/>
              <a:cxnLst>
                <a:cxn ang="0">
                  <a:pos x="T0" y="T1"/>
                </a:cxn>
                <a:cxn ang="0">
                  <a:pos x="T2" y="T3"/>
                </a:cxn>
                <a:cxn ang="0">
                  <a:pos x="T4" y="T5"/>
                </a:cxn>
                <a:cxn ang="0">
                  <a:pos x="T6" y="T7"/>
                </a:cxn>
                <a:cxn ang="0">
                  <a:pos x="T8" y="T9"/>
                </a:cxn>
              </a:cxnLst>
              <a:rect l="0" t="0" r="r" b="b"/>
              <a:pathLst>
                <a:path w="775" h="540">
                  <a:moveTo>
                    <a:pt x="0" y="540"/>
                  </a:moveTo>
                  <a:lnTo>
                    <a:pt x="387" y="0"/>
                  </a:lnTo>
                  <a:lnTo>
                    <a:pt x="775" y="540"/>
                  </a:lnTo>
                  <a:lnTo>
                    <a:pt x="0" y="540"/>
                  </a:lnTo>
                  <a:lnTo>
                    <a:pt x="0" y="54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88" name="Group 4"/>
            <p:cNvGrpSpPr/>
            <p:nvPr/>
          </p:nvGrpSpPr>
          <p:grpSpPr>
            <a:xfrm>
              <a:off x="5778157" y="-903"/>
              <a:ext cx="7592321" cy="3888627"/>
              <a:chOff x="5784117" y="0"/>
              <a:chExt cx="7592321" cy="3888627"/>
            </a:xfrm>
          </p:grpSpPr>
          <p:sp>
            <p:nvSpPr>
              <p:cNvPr id="89" name="Freeform 542"/>
              <p:cNvSpPr>
                <a:spLocks/>
              </p:cNvSpPr>
              <p:nvPr/>
            </p:nvSpPr>
            <p:spPr bwMode="auto">
              <a:xfrm>
                <a:off x="12144538" y="2993717"/>
                <a:ext cx="1231900" cy="857251"/>
              </a:xfrm>
              <a:custGeom>
                <a:avLst/>
                <a:gdLst>
                  <a:gd name="T0" fmla="*/ 0 w 776"/>
                  <a:gd name="T1" fmla="*/ 540 h 540"/>
                  <a:gd name="T2" fmla="*/ 390 w 776"/>
                  <a:gd name="T3" fmla="*/ 0 h 540"/>
                  <a:gd name="T4" fmla="*/ 776 w 776"/>
                  <a:gd name="T5" fmla="*/ 540 h 540"/>
                  <a:gd name="T6" fmla="*/ 0 w 776"/>
                  <a:gd name="T7" fmla="*/ 540 h 540"/>
                  <a:gd name="T8" fmla="*/ 0 w 776"/>
                  <a:gd name="T9" fmla="*/ 540 h 540"/>
                </a:gdLst>
                <a:ahLst/>
                <a:cxnLst>
                  <a:cxn ang="0">
                    <a:pos x="T0" y="T1"/>
                  </a:cxn>
                  <a:cxn ang="0">
                    <a:pos x="T2" y="T3"/>
                  </a:cxn>
                  <a:cxn ang="0">
                    <a:pos x="T4" y="T5"/>
                  </a:cxn>
                  <a:cxn ang="0">
                    <a:pos x="T6" y="T7"/>
                  </a:cxn>
                  <a:cxn ang="0">
                    <a:pos x="T8" y="T9"/>
                  </a:cxn>
                </a:cxnLst>
                <a:rect l="0" t="0" r="r" b="b"/>
                <a:pathLst>
                  <a:path w="776" h="540">
                    <a:moveTo>
                      <a:pt x="0" y="540"/>
                    </a:moveTo>
                    <a:lnTo>
                      <a:pt x="390" y="0"/>
                    </a:lnTo>
                    <a:lnTo>
                      <a:pt x="776" y="540"/>
                    </a:lnTo>
                    <a:lnTo>
                      <a:pt x="0" y="540"/>
                    </a:lnTo>
                    <a:lnTo>
                      <a:pt x="0" y="540"/>
                    </a:lnTo>
                    <a:close/>
                  </a:path>
                </a:pathLst>
              </a:custGeom>
              <a:noFill/>
              <a:ln w="3175" cap="rnd">
                <a:solidFill>
                  <a:schemeClr val="bg2">
                    <a:lumMod val="50000"/>
                    <a:alpha val="1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520"/>
              <p:cNvSpPr>
                <a:spLocks/>
              </p:cNvSpPr>
              <p:nvPr/>
            </p:nvSpPr>
            <p:spPr bwMode="auto">
              <a:xfrm>
                <a:off x="6432549" y="0"/>
                <a:ext cx="1264196" cy="968999"/>
              </a:xfrm>
              <a:custGeom>
                <a:avLst/>
                <a:gdLst>
                  <a:gd name="T0" fmla="*/ 0 w 774"/>
                  <a:gd name="T1" fmla="*/ 537 h 537"/>
                  <a:gd name="T2" fmla="*/ 388 w 774"/>
                  <a:gd name="T3" fmla="*/ 0 h 537"/>
                  <a:gd name="T4" fmla="*/ 774 w 774"/>
                  <a:gd name="T5" fmla="*/ 537 h 537"/>
                  <a:gd name="T6" fmla="*/ 0 w 774"/>
                  <a:gd name="T7" fmla="*/ 537 h 537"/>
                  <a:gd name="T8" fmla="*/ 0 w 774"/>
                  <a:gd name="T9" fmla="*/ 537 h 537"/>
                </a:gdLst>
                <a:ahLst/>
                <a:cxnLst>
                  <a:cxn ang="0">
                    <a:pos x="T0" y="T1"/>
                  </a:cxn>
                  <a:cxn ang="0">
                    <a:pos x="T2" y="T3"/>
                  </a:cxn>
                  <a:cxn ang="0">
                    <a:pos x="T4" y="T5"/>
                  </a:cxn>
                  <a:cxn ang="0">
                    <a:pos x="T6" y="T7"/>
                  </a:cxn>
                  <a:cxn ang="0">
                    <a:pos x="T8" y="T9"/>
                  </a:cxn>
                </a:cxnLst>
                <a:rect l="0" t="0" r="r" b="b"/>
                <a:pathLst>
                  <a:path w="774" h="537">
                    <a:moveTo>
                      <a:pt x="0" y="537"/>
                    </a:moveTo>
                    <a:lnTo>
                      <a:pt x="388" y="0"/>
                    </a:lnTo>
                    <a:lnTo>
                      <a:pt x="774" y="537"/>
                    </a:lnTo>
                    <a:lnTo>
                      <a:pt x="0" y="537"/>
                    </a:lnTo>
                    <a:lnTo>
                      <a:pt x="0" y="537"/>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91" name="Freeform 522"/>
              <p:cNvSpPr>
                <a:spLocks/>
              </p:cNvSpPr>
              <p:nvPr/>
            </p:nvSpPr>
            <p:spPr bwMode="auto">
              <a:xfrm>
                <a:off x="7066280" y="0"/>
                <a:ext cx="1267462" cy="968999"/>
              </a:xfrm>
              <a:custGeom>
                <a:avLst/>
                <a:gdLst>
                  <a:gd name="T0" fmla="*/ 776 w 776"/>
                  <a:gd name="T1" fmla="*/ 0 h 537"/>
                  <a:gd name="T2" fmla="*/ 386 w 776"/>
                  <a:gd name="T3" fmla="*/ 537 h 537"/>
                  <a:gd name="T4" fmla="*/ 0 w 776"/>
                  <a:gd name="T5" fmla="*/ 0 h 537"/>
                  <a:gd name="T6" fmla="*/ 776 w 776"/>
                  <a:gd name="T7" fmla="*/ 0 h 537"/>
                  <a:gd name="T8" fmla="*/ 776 w 776"/>
                  <a:gd name="T9" fmla="*/ 0 h 537"/>
                </a:gdLst>
                <a:ahLst/>
                <a:cxnLst>
                  <a:cxn ang="0">
                    <a:pos x="T0" y="T1"/>
                  </a:cxn>
                  <a:cxn ang="0">
                    <a:pos x="T2" y="T3"/>
                  </a:cxn>
                  <a:cxn ang="0">
                    <a:pos x="T4" y="T5"/>
                  </a:cxn>
                  <a:cxn ang="0">
                    <a:pos x="T6" y="T7"/>
                  </a:cxn>
                  <a:cxn ang="0">
                    <a:pos x="T8" y="T9"/>
                  </a:cxn>
                </a:cxnLst>
                <a:rect l="0" t="0" r="r" b="b"/>
                <a:pathLst>
                  <a:path w="776" h="537">
                    <a:moveTo>
                      <a:pt x="776" y="0"/>
                    </a:moveTo>
                    <a:lnTo>
                      <a:pt x="386" y="537"/>
                    </a:lnTo>
                    <a:lnTo>
                      <a:pt x="0" y="0"/>
                    </a:lnTo>
                    <a:lnTo>
                      <a:pt x="776" y="0"/>
                    </a:lnTo>
                    <a:lnTo>
                      <a:pt x="776"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92" name="Freeform 523"/>
              <p:cNvSpPr>
                <a:spLocks/>
              </p:cNvSpPr>
              <p:nvPr/>
            </p:nvSpPr>
            <p:spPr bwMode="auto">
              <a:xfrm>
                <a:off x="7696744" y="0"/>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93" name="Freeform 524"/>
              <p:cNvSpPr>
                <a:spLocks/>
              </p:cNvSpPr>
              <p:nvPr/>
            </p:nvSpPr>
            <p:spPr bwMode="auto">
              <a:xfrm>
                <a:off x="7696744" y="0"/>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4" name="Freeform 525"/>
              <p:cNvSpPr>
                <a:spLocks/>
              </p:cNvSpPr>
              <p:nvPr/>
            </p:nvSpPr>
            <p:spPr bwMode="auto">
              <a:xfrm>
                <a:off x="8333742" y="0"/>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95" name="Freeform 526"/>
              <p:cNvSpPr>
                <a:spLocks/>
              </p:cNvSpPr>
              <p:nvPr/>
            </p:nvSpPr>
            <p:spPr bwMode="auto">
              <a:xfrm>
                <a:off x="8333742" y="0"/>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6" name="Freeform 527"/>
              <p:cNvSpPr>
                <a:spLocks/>
              </p:cNvSpPr>
              <p:nvPr/>
            </p:nvSpPr>
            <p:spPr bwMode="auto">
              <a:xfrm>
                <a:off x="8967473" y="0"/>
                <a:ext cx="1272363" cy="968999"/>
              </a:xfrm>
              <a:custGeom>
                <a:avLst/>
                <a:gdLst>
                  <a:gd name="T0" fmla="*/ 0 w 779"/>
                  <a:gd name="T1" fmla="*/ 537 h 537"/>
                  <a:gd name="T2" fmla="*/ 389 w 779"/>
                  <a:gd name="T3" fmla="*/ 0 h 537"/>
                  <a:gd name="T4" fmla="*/ 779 w 779"/>
                  <a:gd name="T5" fmla="*/ 537 h 537"/>
                  <a:gd name="T6" fmla="*/ 0 w 779"/>
                  <a:gd name="T7" fmla="*/ 537 h 537"/>
                  <a:gd name="T8" fmla="*/ 0 w 779"/>
                  <a:gd name="T9" fmla="*/ 537 h 537"/>
                </a:gdLst>
                <a:ahLst/>
                <a:cxnLst>
                  <a:cxn ang="0">
                    <a:pos x="T0" y="T1"/>
                  </a:cxn>
                  <a:cxn ang="0">
                    <a:pos x="T2" y="T3"/>
                  </a:cxn>
                  <a:cxn ang="0">
                    <a:pos x="T4" y="T5"/>
                  </a:cxn>
                  <a:cxn ang="0">
                    <a:pos x="T6" y="T7"/>
                  </a:cxn>
                  <a:cxn ang="0">
                    <a:pos x="T8" y="T9"/>
                  </a:cxn>
                </a:cxnLst>
                <a:rect l="0" t="0" r="r" b="b"/>
                <a:pathLst>
                  <a:path w="779" h="537">
                    <a:moveTo>
                      <a:pt x="0" y="537"/>
                    </a:moveTo>
                    <a:lnTo>
                      <a:pt x="389" y="0"/>
                    </a:lnTo>
                    <a:lnTo>
                      <a:pt x="779" y="537"/>
                    </a:lnTo>
                    <a:lnTo>
                      <a:pt x="0" y="537"/>
                    </a:lnTo>
                    <a:lnTo>
                      <a:pt x="0" y="537"/>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97" name="Freeform 528"/>
              <p:cNvSpPr>
                <a:spLocks/>
              </p:cNvSpPr>
              <p:nvPr/>
            </p:nvSpPr>
            <p:spPr bwMode="auto">
              <a:xfrm>
                <a:off x="8967473" y="0"/>
                <a:ext cx="1272363" cy="968999"/>
              </a:xfrm>
              <a:custGeom>
                <a:avLst/>
                <a:gdLst>
                  <a:gd name="T0" fmla="*/ 0 w 779"/>
                  <a:gd name="T1" fmla="*/ 537 h 537"/>
                  <a:gd name="T2" fmla="*/ 389 w 779"/>
                  <a:gd name="T3" fmla="*/ 0 h 537"/>
                  <a:gd name="T4" fmla="*/ 779 w 779"/>
                  <a:gd name="T5" fmla="*/ 537 h 537"/>
                  <a:gd name="T6" fmla="*/ 0 w 779"/>
                  <a:gd name="T7" fmla="*/ 537 h 537"/>
                  <a:gd name="T8" fmla="*/ 0 w 779"/>
                  <a:gd name="T9" fmla="*/ 537 h 537"/>
                </a:gdLst>
                <a:ahLst/>
                <a:cxnLst>
                  <a:cxn ang="0">
                    <a:pos x="T0" y="T1"/>
                  </a:cxn>
                  <a:cxn ang="0">
                    <a:pos x="T2" y="T3"/>
                  </a:cxn>
                  <a:cxn ang="0">
                    <a:pos x="T4" y="T5"/>
                  </a:cxn>
                  <a:cxn ang="0">
                    <a:pos x="T6" y="T7"/>
                  </a:cxn>
                  <a:cxn ang="0">
                    <a:pos x="T8" y="T9"/>
                  </a:cxn>
                </a:cxnLst>
                <a:rect l="0" t="0" r="r" b="b"/>
                <a:pathLst>
                  <a:path w="779" h="537">
                    <a:moveTo>
                      <a:pt x="0" y="537"/>
                    </a:moveTo>
                    <a:lnTo>
                      <a:pt x="389" y="0"/>
                    </a:lnTo>
                    <a:lnTo>
                      <a:pt x="779" y="537"/>
                    </a:lnTo>
                    <a:lnTo>
                      <a:pt x="0" y="537"/>
                    </a:lnTo>
                    <a:lnTo>
                      <a:pt x="0" y="537"/>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8" name="Freeform 529"/>
              <p:cNvSpPr>
                <a:spLocks/>
              </p:cNvSpPr>
              <p:nvPr/>
            </p:nvSpPr>
            <p:spPr bwMode="auto">
              <a:xfrm>
                <a:off x="9602837" y="0"/>
                <a:ext cx="1270729" cy="968999"/>
              </a:xfrm>
              <a:custGeom>
                <a:avLst/>
                <a:gdLst>
                  <a:gd name="T0" fmla="*/ 778 w 778"/>
                  <a:gd name="T1" fmla="*/ 0 h 537"/>
                  <a:gd name="T2" fmla="*/ 390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90" y="537"/>
                    </a:lnTo>
                    <a:lnTo>
                      <a:pt x="0" y="0"/>
                    </a:lnTo>
                    <a:lnTo>
                      <a:pt x="778" y="0"/>
                    </a:lnTo>
                    <a:lnTo>
                      <a:pt x="778"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99" name="Freeform 530"/>
              <p:cNvSpPr>
                <a:spLocks/>
              </p:cNvSpPr>
              <p:nvPr/>
            </p:nvSpPr>
            <p:spPr bwMode="auto">
              <a:xfrm>
                <a:off x="9602837" y="0"/>
                <a:ext cx="1270729" cy="968999"/>
              </a:xfrm>
              <a:custGeom>
                <a:avLst/>
                <a:gdLst>
                  <a:gd name="T0" fmla="*/ 778 w 778"/>
                  <a:gd name="T1" fmla="*/ 0 h 537"/>
                  <a:gd name="T2" fmla="*/ 390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90" y="537"/>
                    </a:lnTo>
                    <a:lnTo>
                      <a:pt x="0" y="0"/>
                    </a:lnTo>
                    <a:lnTo>
                      <a:pt x="778" y="0"/>
                    </a:lnTo>
                    <a:lnTo>
                      <a:pt x="778" y="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0" name="Freeform 531"/>
              <p:cNvSpPr>
                <a:spLocks/>
              </p:cNvSpPr>
              <p:nvPr/>
            </p:nvSpPr>
            <p:spPr bwMode="auto">
              <a:xfrm>
                <a:off x="10239835" y="0"/>
                <a:ext cx="1270729" cy="968999"/>
              </a:xfrm>
              <a:custGeom>
                <a:avLst/>
                <a:gdLst>
                  <a:gd name="T0" fmla="*/ 0 w 778"/>
                  <a:gd name="T1" fmla="*/ 537 h 537"/>
                  <a:gd name="T2" fmla="*/ 388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88" y="0"/>
                    </a:lnTo>
                    <a:lnTo>
                      <a:pt x="778" y="537"/>
                    </a:lnTo>
                    <a:lnTo>
                      <a:pt x="0" y="537"/>
                    </a:lnTo>
                    <a:lnTo>
                      <a:pt x="0" y="537"/>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01" name="Freeform 532"/>
              <p:cNvSpPr>
                <a:spLocks/>
              </p:cNvSpPr>
              <p:nvPr/>
            </p:nvSpPr>
            <p:spPr bwMode="auto">
              <a:xfrm>
                <a:off x="10239835" y="0"/>
                <a:ext cx="1270729" cy="968999"/>
              </a:xfrm>
              <a:custGeom>
                <a:avLst/>
                <a:gdLst>
                  <a:gd name="T0" fmla="*/ 0 w 778"/>
                  <a:gd name="T1" fmla="*/ 537 h 537"/>
                  <a:gd name="T2" fmla="*/ 388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88" y="0"/>
                    </a:lnTo>
                    <a:lnTo>
                      <a:pt x="778" y="537"/>
                    </a:lnTo>
                    <a:lnTo>
                      <a:pt x="0" y="537"/>
                    </a:lnTo>
                    <a:lnTo>
                      <a:pt x="0" y="537"/>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2" name="Freeform 533"/>
              <p:cNvSpPr>
                <a:spLocks/>
              </p:cNvSpPr>
              <p:nvPr/>
            </p:nvSpPr>
            <p:spPr bwMode="auto">
              <a:xfrm>
                <a:off x="10873566" y="0"/>
                <a:ext cx="1269096" cy="968999"/>
              </a:xfrm>
              <a:custGeom>
                <a:avLst/>
                <a:gdLst>
                  <a:gd name="T0" fmla="*/ 777 w 777"/>
                  <a:gd name="T1" fmla="*/ 0 h 537"/>
                  <a:gd name="T2" fmla="*/ 390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90" y="537"/>
                    </a:lnTo>
                    <a:lnTo>
                      <a:pt x="0" y="0"/>
                    </a:lnTo>
                    <a:lnTo>
                      <a:pt x="777" y="0"/>
                    </a:lnTo>
                    <a:lnTo>
                      <a:pt x="777"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03" name="Freeform 534"/>
              <p:cNvSpPr>
                <a:spLocks/>
              </p:cNvSpPr>
              <p:nvPr/>
            </p:nvSpPr>
            <p:spPr bwMode="auto">
              <a:xfrm>
                <a:off x="10873566" y="0"/>
                <a:ext cx="1269096" cy="968999"/>
              </a:xfrm>
              <a:custGeom>
                <a:avLst/>
                <a:gdLst>
                  <a:gd name="T0" fmla="*/ 777 w 777"/>
                  <a:gd name="T1" fmla="*/ 0 h 537"/>
                  <a:gd name="T2" fmla="*/ 390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90" y="537"/>
                    </a:lnTo>
                    <a:lnTo>
                      <a:pt x="0" y="0"/>
                    </a:lnTo>
                    <a:lnTo>
                      <a:pt x="777" y="0"/>
                    </a:lnTo>
                    <a:lnTo>
                      <a:pt x="777" y="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4" name="Freeform 543"/>
              <p:cNvSpPr>
                <a:spLocks/>
              </p:cNvSpPr>
              <p:nvPr/>
            </p:nvSpPr>
            <p:spPr bwMode="auto">
              <a:xfrm>
                <a:off x="6421115" y="968999"/>
                <a:ext cx="1267462" cy="974412"/>
              </a:xfrm>
              <a:custGeom>
                <a:avLst/>
                <a:gdLst>
                  <a:gd name="T0" fmla="*/ 776 w 776"/>
                  <a:gd name="T1" fmla="*/ 0 h 540"/>
                  <a:gd name="T2" fmla="*/ 386 w 776"/>
                  <a:gd name="T3" fmla="*/ 540 h 540"/>
                  <a:gd name="T4" fmla="*/ 0 w 776"/>
                  <a:gd name="T5" fmla="*/ 0 h 540"/>
                  <a:gd name="T6" fmla="*/ 776 w 776"/>
                  <a:gd name="T7" fmla="*/ 0 h 540"/>
                  <a:gd name="T8" fmla="*/ 776 w 776"/>
                  <a:gd name="T9" fmla="*/ 0 h 540"/>
                </a:gdLst>
                <a:ahLst/>
                <a:cxnLst>
                  <a:cxn ang="0">
                    <a:pos x="T0" y="T1"/>
                  </a:cxn>
                  <a:cxn ang="0">
                    <a:pos x="T2" y="T3"/>
                  </a:cxn>
                  <a:cxn ang="0">
                    <a:pos x="T4" y="T5"/>
                  </a:cxn>
                  <a:cxn ang="0">
                    <a:pos x="T6" y="T7"/>
                  </a:cxn>
                  <a:cxn ang="0">
                    <a:pos x="T8" y="T9"/>
                  </a:cxn>
                </a:cxnLst>
                <a:rect l="0" t="0" r="r" b="b"/>
                <a:pathLst>
                  <a:path w="776" h="540">
                    <a:moveTo>
                      <a:pt x="776" y="0"/>
                    </a:moveTo>
                    <a:lnTo>
                      <a:pt x="386" y="540"/>
                    </a:lnTo>
                    <a:lnTo>
                      <a:pt x="0" y="0"/>
                    </a:lnTo>
                    <a:lnTo>
                      <a:pt x="776" y="0"/>
                    </a:lnTo>
                    <a:lnTo>
                      <a:pt x="776"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05" name="Freeform 544"/>
              <p:cNvSpPr>
                <a:spLocks/>
              </p:cNvSpPr>
              <p:nvPr/>
            </p:nvSpPr>
            <p:spPr bwMode="auto">
              <a:xfrm>
                <a:off x="7051579"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06" name="Freeform 545"/>
              <p:cNvSpPr>
                <a:spLocks/>
              </p:cNvSpPr>
              <p:nvPr/>
            </p:nvSpPr>
            <p:spPr bwMode="auto">
              <a:xfrm>
                <a:off x="7051579"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7" name="Freeform 546"/>
              <p:cNvSpPr>
                <a:spLocks/>
              </p:cNvSpPr>
              <p:nvPr/>
            </p:nvSpPr>
            <p:spPr bwMode="auto">
              <a:xfrm>
                <a:off x="7688577"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08" name="Freeform 547"/>
              <p:cNvSpPr>
                <a:spLocks/>
              </p:cNvSpPr>
              <p:nvPr/>
            </p:nvSpPr>
            <p:spPr bwMode="auto">
              <a:xfrm>
                <a:off x="7688577"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9" name="Freeform 548"/>
              <p:cNvSpPr>
                <a:spLocks/>
              </p:cNvSpPr>
              <p:nvPr/>
            </p:nvSpPr>
            <p:spPr bwMode="auto">
              <a:xfrm>
                <a:off x="8322308" y="968999"/>
                <a:ext cx="1269096" cy="974412"/>
              </a:xfrm>
              <a:custGeom>
                <a:avLst/>
                <a:gdLst>
                  <a:gd name="T0" fmla="*/ 0 w 777"/>
                  <a:gd name="T1" fmla="*/ 540 h 540"/>
                  <a:gd name="T2" fmla="*/ 389 w 777"/>
                  <a:gd name="T3" fmla="*/ 0 h 540"/>
                  <a:gd name="T4" fmla="*/ 777 w 777"/>
                  <a:gd name="T5" fmla="*/ 540 h 540"/>
                  <a:gd name="T6" fmla="*/ 0 w 777"/>
                  <a:gd name="T7" fmla="*/ 540 h 540"/>
                  <a:gd name="T8" fmla="*/ 0 w 777"/>
                  <a:gd name="T9" fmla="*/ 540 h 540"/>
                </a:gdLst>
                <a:ahLst/>
                <a:cxnLst>
                  <a:cxn ang="0">
                    <a:pos x="T0" y="T1"/>
                  </a:cxn>
                  <a:cxn ang="0">
                    <a:pos x="T2" y="T3"/>
                  </a:cxn>
                  <a:cxn ang="0">
                    <a:pos x="T4" y="T5"/>
                  </a:cxn>
                  <a:cxn ang="0">
                    <a:pos x="T6" y="T7"/>
                  </a:cxn>
                  <a:cxn ang="0">
                    <a:pos x="T8" y="T9"/>
                  </a:cxn>
                </a:cxnLst>
                <a:rect l="0" t="0" r="r" b="b"/>
                <a:pathLst>
                  <a:path w="777" h="540">
                    <a:moveTo>
                      <a:pt x="0" y="540"/>
                    </a:moveTo>
                    <a:lnTo>
                      <a:pt x="389" y="0"/>
                    </a:lnTo>
                    <a:lnTo>
                      <a:pt x="777" y="540"/>
                    </a:lnTo>
                    <a:lnTo>
                      <a:pt x="0" y="540"/>
                    </a:lnTo>
                    <a:lnTo>
                      <a:pt x="0" y="54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10" name="Freeform 549"/>
              <p:cNvSpPr>
                <a:spLocks/>
              </p:cNvSpPr>
              <p:nvPr/>
            </p:nvSpPr>
            <p:spPr bwMode="auto">
              <a:xfrm>
                <a:off x="8322308" y="968999"/>
                <a:ext cx="1269096" cy="974412"/>
              </a:xfrm>
              <a:custGeom>
                <a:avLst/>
                <a:gdLst>
                  <a:gd name="T0" fmla="*/ 0 w 777"/>
                  <a:gd name="T1" fmla="*/ 540 h 540"/>
                  <a:gd name="T2" fmla="*/ 389 w 777"/>
                  <a:gd name="T3" fmla="*/ 0 h 540"/>
                  <a:gd name="T4" fmla="*/ 777 w 777"/>
                  <a:gd name="T5" fmla="*/ 540 h 540"/>
                  <a:gd name="T6" fmla="*/ 0 w 777"/>
                  <a:gd name="T7" fmla="*/ 540 h 540"/>
                  <a:gd name="T8" fmla="*/ 0 w 777"/>
                  <a:gd name="T9" fmla="*/ 540 h 540"/>
                </a:gdLst>
                <a:ahLst/>
                <a:cxnLst>
                  <a:cxn ang="0">
                    <a:pos x="T0" y="T1"/>
                  </a:cxn>
                  <a:cxn ang="0">
                    <a:pos x="T2" y="T3"/>
                  </a:cxn>
                  <a:cxn ang="0">
                    <a:pos x="T4" y="T5"/>
                  </a:cxn>
                  <a:cxn ang="0">
                    <a:pos x="T6" y="T7"/>
                  </a:cxn>
                  <a:cxn ang="0">
                    <a:pos x="T8" y="T9"/>
                  </a:cxn>
                </a:cxnLst>
                <a:rect l="0" t="0" r="r" b="b"/>
                <a:pathLst>
                  <a:path w="777" h="540">
                    <a:moveTo>
                      <a:pt x="0" y="540"/>
                    </a:moveTo>
                    <a:lnTo>
                      <a:pt x="389" y="0"/>
                    </a:lnTo>
                    <a:lnTo>
                      <a:pt x="777" y="540"/>
                    </a:lnTo>
                    <a:lnTo>
                      <a:pt x="0" y="540"/>
                    </a:lnTo>
                    <a:lnTo>
                      <a:pt x="0" y="54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1" name="Freeform 550"/>
              <p:cNvSpPr>
                <a:spLocks/>
              </p:cNvSpPr>
              <p:nvPr/>
            </p:nvSpPr>
            <p:spPr bwMode="auto">
              <a:xfrm>
                <a:off x="8957673" y="968999"/>
                <a:ext cx="1270729" cy="974412"/>
              </a:xfrm>
              <a:custGeom>
                <a:avLst/>
                <a:gdLst>
                  <a:gd name="T0" fmla="*/ 778 w 778"/>
                  <a:gd name="T1" fmla="*/ 0 h 540"/>
                  <a:gd name="T2" fmla="*/ 388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88" y="540"/>
                    </a:lnTo>
                    <a:lnTo>
                      <a:pt x="0" y="0"/>
                    </a:lnTo>
                    <a:lnTo>
                      <a:pt x="778" y="0"/>
                    </a:lnTo>
                    <a:lnTo>
                      <a:pt x="778"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12" name="Freeform 551"/>
              <p:cNvSpPr>
                <a:spLocks/>
              </p:cNvSpPr>
              <p:nvPr/>
            </p:nvSpPr>
            <p:spPr bwMode="auto">
              <a:xfrm>
                <a:off x="8957673" y="968999"/>
                <a:ext cx="1270729" cy="974412"/>
              </a:xfrm>
              <a:custGeom>
                <a:avLst/>
                <a:gdLst>
                  <a:gd name="T0" fmla="*/ 778 w 778"/>
                  <a:gd name="T1" fmla="*/ 0 h 540"/>
                  <a:gd name="T2" fmla="*/ 388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88" y="540"/>
                    </a:lnTo>
                    <a:lnTo>
                      <a:pt x="0" y="0"/>
                    </a:lnTo>
                    <a:lnTo>
                      <a:pt x="778" y="0"/>
                    </a:lnTo>
                    <a:lnTo>
                      <a:pt x="778" y="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3" name="Freeform 552"/>
              <p:cNvSpPr>
                <a:spLocks/>
              </p:cNvSpPr>
              <p:nvPr/>
            </p:nvSpPr>
            <p:spPr bwMode="auto">
              <a:xfrm>
                <a:off x="9591404"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14" name="Freeform 553"/>
              <p:cNvSpPr>
                <a:spLocks/>
              </p:cNvSpPr>
              <p:nvPr/>
            </p:nvSpPr>
            <p:spPr bwMode="auto">
              <a:xfrm>
                <a:off x="9591404"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5" name="Freeform 554"/>
              <p:cNvSpPr>
                <a:spLocks/>
              </p:cNvSpPr>
              <p:nvPr/>
            </p:nvSpPr>
            <p:spPr bwMode="auto">
              <a:xfrm>
                <a:off x="10228402"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16" name="Freeform 555"/>
              <p:cNvSpPr>
                <a:spLocks/>
              </p:cNvSpPr>
              <p:nvPr/>
            </p:nvSpPr>
            <p:spPr bwMode="auto">
              <a:xfrm>
                <a:off x="10228402"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7" name="Freeform 556"/>
              <p:cNvSpPr>
                <a:spLocks/>
              </p:cNvSpPr>
              <p:nvPr/>
            </p:nvSpPr>
            <p:spPr bwMode="auto">
              <a:xfrm>
                <a:off x="10862133" y="968999"/>
                <a:ext cx="1267462" cy="974412"/>
              </a:xfrm>
              <a:custGeom>
                <a:avLst/>
                <a:gdLst>
                  <a:gd name="T0" fmla="*/ 0 w 776"/>
                  <a:gd name="T1" fmla="*/ 540 h 540"/>
                  <a:gd name="T2" fmla="*/ 389 w 776"/>
                  <a:gd name="T3" fmla="*/ 0 h 540"/>
                  <a:gd name="T4" fmla="*/ 776 w 776"/>
                  <a:gd name="T5" fmla="*/ 540 h 540"/>
                  <a:gd name="T6" fmla="*/ 0 w 776"/>
                  <a:gd name="T7" fmla="*/ 540 h 540"/>
                  <a:gd name="T8" fmla="*/ 0 w 776"/>
                  <a:gd name="T9" fmla="*/ 540 h 540"/>
                </a:gdLst>
                <a:ahLst/>
                <a:cxnLst>
                  <a:cxn ang="0">
                    <a:pos x="T0" y="T1"/>
                  </a:cxn>
                  <a:cxn ang="0">
                    <a:pos x="T2" y="T3"/>
                  </a:cxn>
                  <a:cxn ang="0">
                    <a:pos x="T4" y="T5"/>
                  </a:cxn>
                  <a:cxn ang="0">
                    <a:pos x="T6" y="T7"/>
                  </a:cxn>
                  <a:cxn ang="0">
                    <a:pos x="T8" y="T9"/>
                  </a:cxn>
                </a:cxnLst>
                <a:rect l="0" t="0" r="r" b="b"/>
                <a:pathLst>
                  <a:path w="776" h="540">
                    <a:moveTo>
                      <a:pt x="0" y="540"/>
                    </a:moveTo>
                    <a:lnTo>
                      <a:pt x="389" y="0"/>
                    </a:lnTo>
                    <a:lnTo>
                      <a:pt x="776" y="540"/>
                    </a:lnTo>
                    <a:lnTo>
                      <a:pt x="0" y="540"/>
                    </a:lnTo>
                    <a:lnTo>
                      <a:pt x="0" y="54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18" name="Freeform 557"/>
              <p:cNvSpPr>
                <a:spLocks/>
              </p:cNvSpPr>
              <p:nvPr/>
            </p:nvSpPr>
            <p:spPr bwMode="auto">
              <a:xfrm>
                <a:off x="10862133" y="968999"/>
                <a:ext cx="1267462" cy="974412"/>
              </a:xfrm>
              <a:custGeom>
                <a:avLst/>
                <a:gdLst>
                  <a:gd name="T0" fmla="*/ 0 w 776"/>
                  <a:gd name="T1" fmla="*/ 540 h 540"/>
                  <a:gd name="T2" fmla="*/ 389 w 776"/>
                  <a:gd name="T3" fmla="*/ 0 h 540"/>
                  <a:gd name="T4" fmla="*/ 776 w 776"/>
                  <a:gd name="T5" fmla="*/ 540 h 540"/>
                  <a:gd name="T6" fmla="*/ 0 w 776"/>
                  <a:gd name="T7" fmla="*/ 540 h 540"/>
                  <a:gd name="T8" fmla="*/ 0 w 776"/>
                  <a:gd name="T9" fmla="*/ 540 h 540"/>
                </a:gdLst>
                <a:ahLst/>
                <a:cxnLst>
                  <a:cxn ang="0">
                    <a:pos x="T0" y="T1"/>
                  </a:cxn>
                  <a:cxn ang="0">
                    <a:pos x="T2" y="T3"/>
                  </a:cxn>
                  <a:cxn ang="0">
                    <a:pos x="T4" y="T5"/>
                  </a:cxn>
                  <a:cxn ang="0">
                    <a:pos x="T6" y="T7"/>
                  </a:cxn>
                  <a:cxn ang="0">
                    <a:pos x="T8" y="T9"/>
                  </a:cxn>
                </a:cxnLst>
                <a:rect l="0" t="0" r="r" b="b"/>
                <a:pathLst>
                  <a:path w="776" h="540">
                    <a:moveTo>
                      <a:pt x="0" y="540"/>
                    </a:moveTo>
                    <a:lnTo>
                      <a:pt x="389" y="0"/>
                    </a:lnTo>
                    <a:lnTo>
                      <a:pt x="776" y="540"/>
                    </a:lnTo>
                    <a:lnTo>
                      <a:pt x="0" y="540"/>
                    </a:lnTo>
                    <a:lnTo>
                      <a:pt x="0" y="54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9" name="Freeform 562"/>
              <p:cNvSpPr>
                <a:spLocks/>
              </p:cNvSpPr>
              <p:nvPr/>
            </p:nvSpPr>
            <p:spPr bwMode="auto">
              <a:xfrm>
                <a:off x="6432549" y="1945215"/>
                <a:ext cx="1264196" cy="974412"/>
              </a:xfrm>
              <a:custGeom>
                <a:avLst/>
                <a:gdLst>
                  <a:gd name="T0" fmla="*/ 0 w 774"/>
                  <a:gd name="T1" fmla="*/ 540 h 540"/>
                  <a:gd name="T2" fmla="*/ 388 w 774"/>
                  <a:gd name="T3" fmla="*/ 0 h 540"/>
                  <a:gd name="T4" fmla="*/ 774 w 774"/>
                  <a:gd name="T5" fmla="*/ 540 h 540"/>
                  <a:gd name="T6" fmla="*/ 0 w 774"/>
                  <a:gd name="T7" fmla="*/ 540 h 540"/>
                  <a:gd name="T8" fmla="*/ 0 w 774"/>
                  <a:gd name="T9" fmla="*/ 540 h 540"/>
                </a:gdLst>
                <a:ahLst/>
                <a:cxnLst>
                  <a:cxn ang="0">
                    <a:pos x="T0" y="T1"/>
                  </a:cxn>
                  <a:cxn ang="0">
                    <a:pos x="T2" y="T3"/>
                  </a:cxn>
                  <a:cxn ang="0">
                    <a:pos x="T4" y="T5"/>
                  </a:cxn>
                  <a:cxn ang="0">
                    <a:pos x="T6" y="T7"/>
                  </a:cxn>
                  <a:cxn ang="0">
                    <a:pos x="T8" y="T9"/>
                  </a:cxn>
                </a:cxnLst>
                <a:rect l="0" t="0" r="r" b="b"/>
                <a:pathLst>
                  <a:path w="774" h="540">
                    <a:moveTo>
                      <a:pt x="0" y="540"/>
                    </a:moveTo>
                    <a:lnTo>
                      <a:pt x="388" y="0"/>
                    </a:lnTo>
                    <a:lnTo>
                      <a:pt x="774" y="540"/>
                    </a:lnTo>
                    <a:lnTo>
                      <a:pt x="0" y="540"/>
                    </a:lnTo>
                    <a:lnTo>
                      <a:pt x="0" y="54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20" name="Freeform 564"/>
              <p:cNvSpPr>
                <a:spLocks/>
              </p:cNvSpPr>
              <p:nvPr/>
            </p:nvSpPr>
            <p:spPr bwMode="auto">
              <a:xfrm>
                <a:off x="7066280" y="1945215"/>
                <a:ext cx="1267462" cy="974412"/>
              </a:xfrm>
              <a:custGeom>
                <a:avLst/>
                <a:gdLst>
                  <a:gd name="T0" fmla="*/ 776 w 776"/>
                  <a:gd name="T1" fmla="*/ 0 h 540"/>
                  <a:gd name="T2" fmla="*/ 386 w 776"/>
                  <a:gd name="T3" fmla="*/ 540 h 540"/>
                  <a:gd name="T4" fmla="*/ 0 w 776"/>
                  <a:gd name="T5" fmla="*/ 0 h 540"/>
                  <a:gd name="T6" fmla="*/ 776 w 776"/>
                  <a:gd name="T7" fmla="*/ 0 h 540"/>
                  <a:gd name="T8" fmla="*/ 776 w 776"/>
                  <a:gd name="T9" fmla="*/ 0 h 540"/>
                </a:gdLst>
                <a:ahLst/>
                <a:cxnLst>
                  <a:cxn ang="0">
                    <a:pos x="T0" y="T1"/>
                  </a:cxn>
                  <a:cxn ang="0">
                    <a:pos x="T2" y="T3"/>
                  </a:cxn>
                  <a:cxn ang="0">
                    <a:pos x="T4" y="T5"/>
                  </a:cxn>
                  <a:cxn ang="0">
                    <a:pos x="T6" y="T7"/>
                  </a:cxn>
                  <a:cxn ang="0">
                    <a:pos x="T8" y="T9"/>
                  </a:cxn>
                </a:cxnLst>
                <a:rect l="0" t="0" r="r" b="b"/>
                <a:pathLst>
                  <a:path w="776" h="540">
                    <a:moveTo>
                      <a:pt x="776" y="0"/>
                    </a:moveTo>
                    <a:lnTo>
                      <a:pt x="386" y="540"/>
                    </a:lnTo>
                    <a:lnTo>
                      <a:pt x="0" y="0"/>
                    </a:lnTo>
                    <a:lnTo>
                      <a:pt x="776" y="0"/>
                    </a:lnTo>
                    <a:lnTo>
                      <a:pt x="776"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21" name="Freeform 565"/>
              <p:cNvSpPr>
                <a:spLocks/>
              </p:cNvSpPr>
              <p:nvPr/>
            </p:nvSpPr>
            <p:spPr bwMode="auto">
              <a:xfrm>
                <a:off x="7696744" y="1945215"/>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22" name="Freeform 567"/>
              <p:cNvSpPr>
                <a:spLocks/>
              </p:cNvSpPr>
              <p:nvPr/>
            </p:nvSpPr>
            <p:spPr bwMode="auto">
              <a:xfrm>
                <a:off x="8333742" y="1945215"/>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23" name="Freeform 568"/>
              <p:cNvSpPr>
                <a:spLocks/>
              </p:cNvSpPr>
              <p:nvPr/>
            </p:nvSpPr>
            <p:spPr bwMode="auto">
              <a:xfrm>
                <a:off x="8333742" y="1945215"/>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4" name="Freeform 569"/>
              <p:cNvSpPr>
                <a:spLocks/>
              </p:cNvSpPr>
              <p:nvPr/>
            </p:nvSpPr>
            <p:spPr bwMode="auto">
              <a:xfrm>
                <a:off x="8967473" y="1945215"/>
                <a:ext cx="1272363" cy="974412"/>
              </a:xfrm>
              <a:custGeom>
                <a:avLst/>
                <a:gdLst>
                  <a:gd name="T0" fmla="*/ 0 w 779"/>
                  <a:gd name="T1" fmla="*/ 540 h 540"/>
                  <a:gd name="T2" fmla="*/ 389 w 779"/>
                  <a:gd name="T3" fmla="*/ 0 h 540"/>
                  <a:gd name="T4" fmla="*/ 779 w 779"/>
                  <a:gd name="T5" fmla="*/ 540 h 540"/>
                  <a:gd name="T6" fmla="*/ 0 w 779"/>
                  <a:gd name="T7" fmla="*/ 540 h 540"/>
                  <a:gd name="T8" fmla="*/ 0 w 779"/>
                  <a:gd name="T9" fmla="*/ 540 h 540"/>
                </a:gdLst>
                <a:ahLst/>
                <a:cxnLst>
                  <a:cxn ang="0">
                    <a:pos x="T0" y="T1"/>
                  </a:cxn>
                  <a:cxn ang="0">
                    <a:pos x="T2" y="T3"/>
                  </a:cxn>
                  <a:cxn ang="0">
                    <a:pos x="T4" y="T5"/>
                  </a:cxn>
                  <a:cxn ang="0">
                    <a:pos x="T6" y="T7"/>
                  </a:cxn>
                  <a:cxn ang="0">
                    <a:pos x="T8" y="T9"/>
                  </a:cxn>
                </a:cxnLst>
                <a:rect l="0" t="0" r="r" b="b"/>
                <a:pathLst>
                  <a:path w="779" h="540">
                    <a:moveTo>
                      <a:pt x="0" y="540"/>
                    </a:moveTo>
                    <a:lnTo>
                      <a:pt x="389" y="0"/>
                    </a:lnTo>
                    <a:lnTo>
                      <a:pt x="779" y="540"/>
                    </a:lnTo>
                    <a:lnTo>
                      <a:pt x="0" y="540"/>
                    </a:lnTo>
                    <a:lnTo>
                      <a:pt x="0" y="54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25" name="Freeform 570"/>
              <p:cNvSpPr>
                <a:spLocks/>
              </p:cNvSpPr>
              <p:nvPr/>
            </p:nvSpPr>
            <p:spPr bwMode="auto">
              <a:xfrm>
                <a:off x="8967473" y="1945215"/>
                <a:ext cx="1272363" cy="974412"/>
              </a:xfrm>
              <a:custGeom>
                <a:avLst/>
                <a:gdLst>
                  <a:gd name="T0" fmla="*/ 0 w 779"/>
                  <a:gd name="T1" fmla="*/ 540 h 540"/>
                  <a:gd name="T2" fmla="*/ 389 w 779"/>
                  <a:gd name="T3" fmla="*/ 0 h 540"/>
                  <a:gd name="T4" fmla="*/ 779 w 779"/>
                  <a:gd name="T5" fmla="*/ 540 h 540"/>
                  <a:gd name="T6" fmla="*/ 0 w 779"/>
                  <a:gd name="T7" fmla="*/ 540 h 540"/>
                  <a:gd name="T8" fmla="*/ 0 w 779"/>
                  <a:gd name="T9" fmla="*/ 540 h 540"/>
                </a:gdLst>
                <a:ahLst/>
                <a:cxnLst>
                  <a:cxn ang="0">
                    <a:pos x="T0" y="T1"/>
                  </a:cxn>
                  <a:cxn ang="0">
                    <a:pos x="T2" y="T3"/>
                  </a:cxn>
                  <a:cxn ang="0">
                    <a:pos x="T4" y="T5"/>
                  </a:cxn>
                  <a:cxn ang="0">
                    <a:pos x="T6" y="T7"/>
                  </a:cxn>
                  <a:cxn ang="0">
                    <a:pos x="T8" y="T9"/>
                  </a:cxn>
                </a:cxnLst>
                <a:rect l="0" t="0" r="r" b="b"/>
                <a:pathLst>
                  <a:path w="779" h="540">
                    <a:moveTo>
                      <a:pt x="0" y="540"/>
                    </a:moveTo>
                    <a:lnTo>
                      <a:pt x="389" y="0"/>
                    </a:lnTo>
                    <a:lnTo>
                      <a:pt x="779" y="540"/>
                    </a:lnTo>
                    <a:lnTo>
                      <a:pt x="0" y="540"/>
                    </a:lnTo>
                    <a:lnTo>
                      <a:pt x="0" y="54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6" name="Freeform 571"/>
              <p:cNvSpPr>
                <a:spLocks/>
              </p:cNvSpPr>
              <p:nvPr/>
            </p:nvSpPr>
            <p:spPr bwMode="auto">
              <a:xfrm>
                <a:off x="9602837" y="1945215"/>
                <a:ext cx="1270729" cy="974412"/>
              </a:xfrm>
              <a:custGeom>
                <a:avLst/>
                <a:gdLst>
                  <a:gd name="T0" fmla="*/ 778 w 778"/>
                  <a:gd name="T1" fmla="*/ 0 h 540"/>
                  <a:gd name="T2" fmla="*/ 390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90" y="540"/>
                    </a:lnTo>
                    <a:lnTo>
                      <a:pt x="0" y="0"/>
                    </a:lnTo>
                    <a:lnTo>
                      <a:pt x="778" y="0"/>
                    </a:lnTo>
                    <a:lnTo>
                      <a:pt x="778"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27" name="Freeform 572"/>
              <p:cNvSpPr>
                <a:spLocks/>
              </p:cNvSpPr>
              <p:nvPr/>
            </p:nvSpPr>
            <p:spPr bwMode="auto">
              <a:xfrm>
                <a:off x="9602837" y="1945215"/>
                <a:ext cx="1270729" cy="974412"/>
              </a:xfrm>
              <a:custGeom>
                <a:avLst/>
                <a:gdLst>
                  <a:gd name="T0" fmla="*/ 778 w 778"/>
                  <a:gd name="T1" fmla="*/ 0 h 540"/>
                  <a:gd name="T2" fmla="*/ 390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90" y="540"/>
                    </a:lnTo>
                    <a:lnTo>
                      <a:pt x="0" y="0"/>
                    </a:lnTo>
                    <a:lnTo>
                      <a:pt x="778" y="0"/>
                    </a:lnTo>
                    <a:lnTo>
                      <a:pt x="778" y="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8" name="Freeform 573"/>
              <p:cNvSpPr>
                <a:spLocks/>
              </p:cNvSpPr>
              <p:nvPr/>
            </p:nvSpPr>
            <p:spPr bwMode="auto">
              <a:xfrm>
                <a:off x="10239835" y="1945215"/>
                <a:ext cx="1270729" cy="974412"/>
              </a:xfrm>
              <a:custGeom>
                <a:avLst/>
                <a:gdLst>
                  <a:gd name="T0" fmla="*/ 0 w 778"/>
                  <a:gd name="T1" fmla="*/ 540 h 540"/>
                  <a:gd name="T2" fmla="*/ 388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88" y="0"/>
                    </a:lnTo>
                    <a:lnTo>
                      <a:pt x="778" y="540"/>
                    </a:lnTo>
                    <a:lnTo>
                      <a:pt x="0" y="540"/>
                    </a:lnTo>
                    <a:lnTo>
                      <a:pt x="0" y="54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29" name="Freeform 574"/>
              <p:cNvSpPr>
                <a:spLocks/>
              </p:cNvSpPr>
              <p:nvPr/>
            </p:nvSpPr>
            <p:spPr bwMode="auto">
              <a:xfrm>
                <a:off x="10239835" y="1945215"/>
                <a:ext cx="1270729" cy="974412"/>
              </a:xfrm>
              <a:custGeom>
                <a:avLst/>
                <a:gdLst>
                  <a:gd name="T0" fmla="*/ 0 w 778"/>
                  <a:gd name="T1" fmla="*/ 540 h 540"/>
                  <a:gd name="T2" fmla="*/ 388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88" y="0"/>
                    </a:lnTo>
                    <a:lnTo>
                      <a:pt x="778" y="540"/>
                    </a:lnTo>
                    <a:lnTo>
                      <a:pt x="0" y="540"/>
                    </a:lnTo>
                    <a:lnTo>
                      <a:pt x="0" y="54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0" name="Freeform 575"/>
              <p:cNvSpPr>
                <a:spLocks/>
              </p:cNvSpPr>
              <p:nvPr/>
            </p:nvSpPr>
            <p:spPr bwMode="auto">
              <a:xfrm>
                <a:off x="10873566" y="1945215"/>
                <a:ext cx="1269096" cy="974412"/>
              </a:xfrm>
              <a:custGeom>
                <a:avLst/>
                <a:gdLst>
                  <a:gd name="T0" fmla="*/ 777 w 777"/>
                  <a:gd name="T1" fmla="*/ 0 h 540"/>
                  <a:gd name="T2" fmla="*/ 390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90" y="540"/>
                    </a:lnTo>
                    <a:lnTo>
                      <a:pt x="0" y="0"/>
                    </a:lnTo>
                    <a:lnTo>
                      <a:pt x="777" y="0"/>
                    </a:lnTo>
                    <a:lnTo>
                      <a:pt x="777"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31" name="Freeform 576"/>
              <p:cNvSpPr>
                <a:spLocks/>
              </p:cNvSpPr>
              <p:nvPr/>
            </p:nvSpPr>
            <p:spPr bwMode="auto">
              <a:xfrm>
                <a:off x="10873566" y="1945215"/>
                <a:ext cx="1269096" cy="974412"/>
              </a:xfrm>
              <a:custGeom>
                <a:avLst/>
                <a:gdLst>
                  <a:gd name="T0" fmla="*/ 777 w 777"/>
                  <a:gd name="T1" fmla="*/ 0 h 540"/>
                  <a:gd name="T2" fmla="*/ 390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90" y="540"/>
                    </a:lnTo>
                    <a:lnTo>
                      <a:pt x="0" y="0"/>
                    </a:lnTo>
                    <a:lnTo>
                      <a:pt x="777" y="0"/>
                    </a:lnTo>
                    <a:lnTo>
                      <a:pt x="777" y="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2" name="Freeform 583"/>
              <p:cNvSpPr>
                <a:spLocks/>
              </p:cNvSpPr>
              <p:nvPr/>
            </p:nvSpPr>
            <p:spPr bwMode="auto">
              <a:xfrm>
                <a:off x="5784117" y="2919628"/>
                <a:ext cx="1267462" cy="968999"/>
              </a:xfrm>
              <a:custGeom>
                <a:avLst/>
                <a:gdLst>
                  <a:gd name="T0" fmla="*/ 0 w 776"/>
                  <a:gd name="T1" fmla="*/ 537 h 537"/>
                  <a:gd name="T2" fmla="*/ 390 w 776"/>
                  <a:gd name="T3" fmla="*/ 0 h 537"/>
                  <a:gd name="T4" fmla="*/ 776 w 776"/>
                  <a:gd name="T5" fmla="*/ 537 h 537"/>
                  <a:gd name="T6" fmla="*/ 0 w 776"/>
                  <a:gd name="T7" fmla="*/ 537 h 537"/>
                  <a:gd name="T8" fmla="*/ 0 w 776"/>
                  <a:gd name="T9" fmla="*/ 537 h 537"/>
                </a:gdLst>
                <a:ahLst/>
                <a:cxnLst>
                  <a:cxn ang="0">
                    <a:pos x="T0" y="T1"/>
                  </a:cxn>
                  <a:cxn ang="0">
                    <a:pos x="T2" y="T3"/>
                  </a:cxn>
                  <a:cxn ang="0">
                    <a:pos x="T4" y="T5"/>
                  </a:cxn>
                  <a:cxn ang="0">
                    <a:pos x="T6" y="T7"/>
                  </a:cxn>
                  <a:cxn ang="0">
                    <a:pos x="T8" y="T9"/>
                  </a:cxn>
                </a:cxnLst>
                <a:rect l="0" t="0" r="r" b="b"/>
                <a:pathLst>
                  <a:path w="776" h="537">
                    <a:moveTo>
                      <a:pt x="0" y="537"/>
                    </a:moveTo>
                    <a:lnTo>
                      <a:pt x="390" y="0"/>
                    </a:lnTo>
                    <a:lnTo>
                      <a:pt x="776" y="537"/>
                    </a:lnTo>
                    <a:lnTo>
                      <a:pt x="0" y="537"/>
                    </a:lnTo>
                    <a:lnTo>
                      <a:pt x="0" y="537"/>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33" name="Freeform 585"/>
              <p:cNvSpPr>
                <a:spLocks/>
              </p:cNvSpPr>
              <p:nvPr/>
            </p:nvSpPr>
            <p:spPr bwMode="auto">
              <a:xfrm>
                <a:off x="6421115" y="2919628"/>
                <a:ext cx="1267462" cy="968999"/>
              </a:xfrm>
              <a:custGeom>
                <a:avLst/>
                <a:gdLst>
                  <a:gd name="T0" fmla="*/ 776 w 776"/>
                  <a:gd name="T1" fmla="*/ 0 h 537"/>
                  <a:gd name="T2" fmla="*/ 386 w 776"/>
                  <a:gd name="T3" fmla="*/ 537 h 537"/>
                  <a:gd name="T4" fmla="*/ 0 w 776"/>
                  <a:gd name="T5" fmla="*/ 0 h 537"/>
                  <a:gd name="T6" fmla="*/ 776 w 776"/>
                  <a:gd name="T7" fmla="*/ 0 h 537"/>
                  <a:gd name="T8" fmla="*/ 776 w 776"/>
                  <a:gd name="T9" fmla="*/ 0 h 537"/>
                </a:gdLst>
                <a:ahLst/>
                <a:cxnLst>
                  <a:cxn ang="0">
                    <a:pos x="T0" y="T1"/>
                  </a:cxn>
                  <a:cxn ang="0">
                    <a:pos x="T2" y="T3"/>
                  </a:cxn>
                  <a:cxn ang="0">
                    <a:pos x="T4" y="T5"/>
                  </a:cxn>
                  <a:cxn ang="0">
                    <a:pos x="T6" y="T7"/>
                  </a:cxn>
                  <a:cxn ang="0">
                    <a:pos x="T8" y="T9"/>
                  </a:cxn>
                </a:cxnLst>
                <a:rect l="0" t="0" r="r" b="b"/>
                <a:pathLst>
                  <a:path w="776" h="537">
                    <a:moveTo>
                      <a:pt x="776" y="0"/>
                    </a:moveTo>
                    <a:lnTo>
                      <a:pt x="386" y="537"/>
                    </a:lnTo>
                    <a:lnTo>
                      <a:pt x="0" y="0"/>
                    </a:lnTo>
                    <a:lnTo>
                      <a:pt x="776" y="0"/>
                    </a:lnTo>
                    <a:lnTo>
                      <a:pt x="776"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34" name="Freeform 586"/>
              <p:cNvSpPr>
                <a:spLocks/>
              </p:cNvSpPr>
              <p:nvPr/>
            </p:nvSpPr>
            <p:spPr bwMode="auto">
              <a:xfrm>
                <a:off x="7051579"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35" name="Freeform 587"/>
              <p:cNvSpPr>
                <a:spLocks/>
              </p:cNvSpPr>
              <p:nvPr/>
            </p:nvSpPr>
            <p:spPr bwMode="auto">
              <a:xfrm>
                <a:off x="7051579"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6" name="Freeform 588"/>
              <p:cNvSpPr>
                <a:spLocks/>
              </p:cNvSpPr>
              <p:nvPr/>
            </p:nvSpPr>
            <p:spPr bwMode="auto">
              <a:xfrm>
                <a:off x="7688577"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37" name="Freeform 589"/>
              <p:cNvSpPr>
                <a:spLocks/>
              </p:cNvSpPr>
              <p:nvPr/>
            </p:nvSpPr>
            <p:spPr bwMode="auto">
              <a:xfrm>
                <a:off x="7688577"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8" name="Freeform 590"/>
              <p:cNvSpPr>
                <a:spLocks/>
              </p:cNvSpPr>
              <p:nvPr/>
            </p:nvSpPr>
            <p:spPr bwMode="auto">
              <a:xfrm>
                <a:off x="8322308" y="2919628"/>
                <a:ext cx="1269096" cy="968999"/>
              </a:xfrm>
              <a:custGeom>
                <a:avLst/>
                <a:gdLst>
                  <a:gd name="T0" fmla="*/ 0 w 777"/>
                  <a:gd name="T1" fmla="*/ 537 h 537"/>
                  <a:gd name="T2" fmla="*/ 389 w 777"/>
                  <a:gd name="T3" fmla="*/ 0 h 537"/>
                  <a:gd name="T4" fmla="*/ 777 w 777"/>
                  <a:gd name="T5" fmla="*/ 537 h 537"/>
                  <a:gd name="T6" fmla="*/ 0 w 777"/>
                  <a:gd name="T7" fmla="*/ 537 h 537"/>
                  <a:gd name="T8" fmla="*/ 0 w 777"/>
                  <a:gd name="T9" fmla="*/ 537 h 537"/>
                </a:gdLst>
                <a:ahLst/>
                <a:cxnLst>
                  <a:cxn ang="0">
                    <a:pos x="T0" y="T1"/>
                  </a:cxn>
                  <a:cxn ang="0">
                    <a:pos x="T2" y="T3"/>
                  </a:cxn>
                  <a:cxn ang="0">
                    <a:pos x="T4" y="T5"/>
                  </a:cxn>
                  <a:cxn ang="0">
                    <a:pos x="T6" y="T7"/>
                  </a:cxn>
                  <a:cxn ang="0">
                    <a:pos x="T8" y="T9"/>
                  </a:cxn>
                </a:cxnLst>
                <a:rect l="0" t="0" r="r" b="b"/>
                <a:pathLst>
                  <a:path w="777" h="537">
                    <a:moveTo>
                      <a:pt x="0" y="537"/>
                    </a:moveTo>
                    <a:lnTo>
                      <a:pt x="389" y="0"/>
                    </a:lnTo>
                    <a:lnTo>
                      <a:pt x="777" y="537"/>
                    </a:lnTo>
                    <a:lnTo>
                      <a:pt x="0" y="537"/>
                    </a:lnTo>
                    <a:lnTo>
                      <a:pt x="0" y="537"/>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39" name="Freeform 591"/>
              <p:cNvSpPr>
                <a:spLocks/>
              </p:cNvSpPr>
              <p:nvPr/>
            </p:nvSpPr>
            <p:spPr bwMode="auto">
              <a:xfrm>
                <a:off x="8322308" y="2919628"/>
                <a:ext cx="1269096" cy="968999"/>
              </a:xfrm>
              <a:custGeom>
                <a:avLst/>
                <a:gdLst>
                  <a:gd name="T0" fmla="*/ 0 w 777"/>
                  <a:gd name="T1" fmla="*/ 537 h 537"/>
                  <a:gd name="T2" fmla="*/ 389 w 777"/>
                  <a:gd name="T3" fmla="*/ 0 h 537"/>
                  <a:gd name="T4" fmla="*/ 777 w 777"/>
                  <a:gd name="T5" fmla="*/ 537 h 537"/>
                  <a:gd name="T6" fmla="*/ 0 w 777"/>
                  <a:gd name="T7" fmla="*/ 537 h 537"/>
                  <a:gd name="T8" fmla="*/ 0 w 777"/>
                  <a:gd name="T9" fmla="*/ 537 h 537"/>
                </a:gdLst>
                <a:ahLst/>
                <a:cxnLst>
                  <a:cxn ang="0">
                    <a:pos x="T0" y="T1"/>
                  </a:cxn>
                  <a:cxn ang="0">
                    <a:pos x="T2" y="T3"/>
                  </a:cxn>
                  <a:cxn ang="0">
                    <a:pos x="T4" y="T5"/>
                  </a:cxn>
                  <a:cxn ang="0">
                    <a:pos x="T6" y="T7"/>
                  </a:cxn>
                  <a:cxn ang="0">
                    <a:pos x="T8" y="T9"/>
                  </a:cxn>
                </a:cxnLst>
                <a:rect l="0" t="0" r="r" b="b"/>
                <a:pathLst>
                  <a:path w="777" h="537">
                    <a:moveTo>
                      <a:pt x="0" y="537"/>
                    </a:moveTo>
                    <a:lnTo>
                      <a:pt x="389" y="0"/>
                    </a:lnTo>
                    <a:lnTo>
                      <a:pt x="777" y="537"/>
                    </a:lnTo>
                    <a:lnTo>
                      <a:pt x="0" y="537"/>
                    </a:lnTo>
                    <a:lnTo>
                      <a:pt x="0" y="537"/>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0" name="Freeform 592"/>
              <p:cNvSpPr>
                <a:spLocks/>
              </p:cNvSpPr>
              <p:nvPr/>
            </p:nvSpPr>
            <p:spPr bwMode="auto">
              <a:xfrm>
                <a:off x="8957673" y="2919628"/>
                <a:ext cx="1270729" cy="968999"/>
              </a:xfrm>
              <a:custGeom>
                <a:avLst/>
                <a:gdLst>
                  <a:gd name="T0" fmla="*/ 778 w 778"/>
                  <a:gd name="T1" fmla="*/ 0 h 537"/>
                  <a:gd name="T2" fmla="*/ 388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88" y="537"/>
                    </a:lnTo>
                    <a:lnTo>
                      <a:pt x="0" y="0"/>
                    </a:lnTo>
                    <a:lnTo>
                      <a:pt x="778" y="0"/>
                    </a:lnTo>
                    <a:lnTo>
                      <a:pt x="778"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41" name="Freeform 593"/>
              <p:cNvSpPr>
                <a:spLocks/>
              </p:cNvSpPr>
              <p:nvPr/>
            </p:nvSpPr>
            <p:spPr bwMode="auto">
              <a:xfrm>
                <a:off x="8957673" y="2919628"/>
                <a:ext cx="1270729" cy="968999"/>
              </a:xfrm>
              <a:custGeom>
                <a:avLst/>
                <a:gdLst>
                  <a:gd name="T0" fmla="*/ 778 w 778"/>
                  <a:gd name="T1" fmla="*/ 0 h 537"/>
                  <a:gd name="T2" fmla="*/ 388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88" y="537"/>
                    </a:lnTo>
                    <a:lnTo>
                      <a:pt x="0" y="0"/>
                    </a:lnTo>
                    <a:lnTo>
                      <a:pt x="778" y="0"/>
                    </a:lnTo>
                    <a:lnTo>
                      <a:pt x="778" y="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2" name="Freeform 594"/>
              <p:cNvSpPr>
                <a:spLocks/>
              </p:cNvSpPr>
              <p:nvPr/>
            </p:nvSpPr>
            <p:spPr bwMode="auto">
              <a:xfrm>
                <a:off x="9591404"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43" name="Freeform 595"/>
              <p:cNvSpPr>
                <a:spLocks/>
              </p:cNvSpPr>
              <p:nvPr/>
            </p:nvSpPr>
            <p:spPr bwMode="auto">
              <a:xfrm>
                <a:off x="9591404"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4" name="Freeform 596"/>
              <p:cNvSpPr>
                <a:spLocks/>
              </p:cNvSpPr>
              <p:nvPr/>
            </p:nvSpPr>
            <p:spPr bwMode="auto">
              <a:xfrm>
                <a:off x="10228402"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45" name="Freeform 597"/>
              <p:cNvSpPr>
                <a:spLocks/>
              </p:cNvSpPr>
              <p:nvPr/>
            </p:nvSpPr>
            <p:spPr bwMode="auto">
              <a:xfrm>
                <a:off x="10228402"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6" name="Freeform 598"/>
              <p:cNvSpPr>
                <a:spLocks/>
              </p:cNvSpPr>
              <p:nvPr/>
            </p:nvSpPr>
            <p:spPr bwMode="auto">
              <a:xfrm>
                <a:off x="10862133" y="2919628"/>
                <a:ext cx="1267462" cy="968999"/>
              </a:xfrm>
              <a:custGeom>
                <a:avLst/>
                <a:gdLst>
                  <a:gd name="T0" fmla="*/ 0 w 776"/>
                  <a:gd name="T1" fmla="*/ 537 h 537"/>
                  <a:gd name="T2" fmla="*/ 389 w 776"/>
                  <a:gd name="T3" fmla="*/ 0 h 537"/>
                  <a:gd name="T4" fmla="*/ 776 w 776"/>
                  <a:gd name="T5" fmla="*/ 537 h 537"/>
                  <a:gd name="T6" fmla="*/ 0 w 776"/>
                  <a:gd name="T7" fmla="*/ 537 h 537"/>
                  <a:gd name="T8" fmla="*/ 0 w 776"/>
                  <a:gd name="T9" fmla="*/ 537 h 537"/>
                </a:gdLst>
                <a:ahLst/>
                <a:cxnLst>
                  <a:cxn ang="0">
                    <a:pos x="T0" y="T1"/>
                  </a:cxn>
                  <a:cxn ang="0">
                    <a:pos x="T2" y="T3"/>
                  </a:cxn>
                  <a:cxn ang="0">
                    <a:pos x="T4" y="T5"/>
                  </a:cxn>
                  <a:cxn ang="0">
                    <a:pos x="T6" y="T7"/>
                  </a:cxn>
                  <a:cxn ang="0">
                    <a:pos x="T8" y="T9"/>
                  </a:cxn>
                </a:cxnLst>
                <a:rect l="0" t="0" r="r" b="b"/>
                <a:pathLst>
                  <a:path w="776" h="537">
                    <a:moveTo>
                      <a:pt x="0" y="537"/>
                    </a:moveTo>
                    <a:lnTo>
                      <a:pt x="389" y="0"/>
                    </a:lnTo>
                    <a:lnTo>
                      <a:pt x="776" y="537"/>
                    </a:lnTo>
                    <a:lnTo>
                      <a:pt x="0" y="537"/>
                    </a:lnTo>
                    <a:lnTo>
                      <a:pt x="0" y="537"/>
                    </a:lnTo>
                    <a:close/>
                  </a:path>
                </a:pathLst>
              </a:custGeom>
              <a:noFill/>
              <a:ln w="3175">
                <a:solidFill>
                  <a:schemeClr val="bg2">
                    <a:lumMod val="50000"/>
                    <a:alpha val="10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147" name="Freeform 599"/>
              <p:cNvSpPr>
                <a:spLocks/>
              </p:cNvSpPr>
              <p:nvPr/>
            </p:nvSpPr>
            <p:spPr bwMode="auto">
              <a:xfrm>
                <a:off x="10862133" y="2919628"/>
                <a:ext cx="1267462" cy="968999"/>
              </a:xfrm>
              <a:custGeom>
                <a:avLst/>
                <a:gdLst>
                  <a:gd name="T0" fmla="*/ 0 w 776"/>
                  <a:gd name="T1" fmla="*/ 537 h 537"/>
                  <a:gd name="T2" fmla="*/ 389 w 776"/>
                  <a:gd name="T3" fmla="*/ 0 h 537"/>
                  <a:gd name="T4" fmla="*/ 776 w 776"/>
                  <a:gd name="T5" fmla="*/ 537 h 537"/>
                  <a:gd name="T6" fmla="*/ 0 w 776"/>
                  <a:gd name="T7" fmla="*/ 537 h 537"/>
                  <a:gd name="T8" fmla="*/ 0 w 776"/>
                  <a:gd name="T9" fmla="*/ 537 h 537"/>
                </a:gdLst>
                <a:ahLst/>
                <a:cxnLst>
                  <a:cxn ang="0">
                    <a:pos x="T0" y="T1"/>
                  </a:cxn>
                  <a:cxn ang="0">
                    <a:pos x="T2" y="T3"/>
                  </a:cxn>
                  <a:cxn ang="0">
                    <a:pos x="T4" y="T5"/>
                  </a:cxn>
                  <a:cxn ang="0">
                    <a:pos x="T6" y="T7"/>
                  </a:cxn>
                  <a:cxn ang="0">
                    <a:pos x="T8" y="T9"/>
                  </a:cxn>
                </a:cxnLst>
                <a:rect l="0" t="0" r="r" b="b"/>
                <a:pathLst>
                  <a:path w="776" h="537">
                    <a:moveTo>
                      <a:pt x="0" y="537"/>
                    </a:moveTo>
                    <a:lnTo>
                      <a:pt x="389" y="0"/>
                    </a:lnTo>
                    <a:lnTo>
                      <a:pt x="776" y="537"/>
                    </a:lnTo>
                    <a:lnTo>
                      <a:pt x="0" y="537"/>
                    </a:lnTo>
                    <a:lnTo>
                      <a:pt x="0" y="537"/>
                    </a:lnTo>
                    <a:close/>
                  </a:path>
                </a:pathLst>
              </a:custGeom>
              <a:noFill/>
              <a:ln w="3175" cap="rnd">
                <a:solidFill>
                  <a:schemeClr val="bg2">
                    <a:lumMod val="50000"/>
                    <a:alpha val="1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grpSp>
      <p:sp>
        <p:nvSpPr>
          <p:cNvPr id="73" name="TextBox 34"/>
          <p:cNvSpPr txBox="1"/>
          <p:nvPr/>
        </p:nvSpPr>
        <p:spPr>
          <a:xfrm>
            <a:off x="3613350" y="6031016"/>
            <a:ext cx="6258784" cy="523220"/>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en-US" sz="2800" dirty="0">
                <a:solidFill>
                  <a:srgbClr val="1A3E5C"/>
                </a:solidFill>
              </a:rPr>
              <a:t>All downloadable to the general public</a:t>
            </a:r>
            <a:endParaRPr lang="pt-BR" sz="2800" dirty="0">
              <a:solidFill>
                <a:srgbClr val="1A3E5C"/>
              </a:solidFill>
            </a:endParaRPr>
          </a:p>
        </p:txBody>
      </p:sp>
    </p:spTree>
    <p:extLst>
      <p:ext uri="{BB962C8B-B14F-4D97-AF65-F5344CB8AC3E}">
        <p14:creationId xmlns:p14="http://schemas.microsoft.com/office/powerpoint/2010/main" val="525379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 presetClass="entr" presetSubtype="8"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 calcmode="lin" valueType="num">
                                      <p:cBhvr additive="base">
                                        <p:cTn id="10" dur="500" fill="hold"/>
                                        <p:tgtEl>
                                          <p:spTgt spid="82"/>
                                        </p:tgtEl>
                                        <p:attrNameLst>
                                          <p:attrName>ppt_x</p:attrName>
                                        </p:attrNameLst>
                                      </p:cBhvr>
                                      <p:tavLst>
                                        <p:tav tm="0">
                                          <p:val>
                                            <p:strVal val="0-#ppt_w/2"/>
                                          </p:val>
                                        </p:tav>
                                        <p:tav tm="100000">
                                          <p:val>
                                            <p:strVal val="#ppt_x"/>
                                          </p:val>
                                        </p:tav>
                                      </p:tavLst>
                                    </p:anim>
                                    <p:anim calcmode="lin" valueType="num">
                                      <p:cBhvr additive="base">
                                        <p:cTn id="11" dur="500" fill="hold"/>
                                        <p:tgtEl>
                                          <p:spTgt spid="82"/>
                                        </p:tgtEl>
                                        <p:attrNameLst>
                                          <p:attrName>ppt_y</p:attrName>
                                        </p:attrNameLst>
                                      </p:cBhvr>
                                      <p:tavLst>
                                        <p:tav tm="0">
                                          <p:val>
                                            <p:strVal val="#ppt_y"/>
                                          </p:val>
                                        </p:tav>
                                        <p:tav tm="100000">
                                          <p:val>
                                            <p:strVal val="#ppt_y"/>
                                          </p:val>
                                        </p:tav>
                                      </p:tavLst>
                                    </p:anim>
                                  </p:childTnLst>
                                </p:cTn>
                              </p:par>
                            </p:childTnLst>
                          </p:cTn>
                        </p:par>
                        <p:par>
                          <p:cTn id="12" fill="hold">
                            <p:stCondLst>
                              <p:cond delay="1250"/>
                            </p:stCondLst>
                            <p:childTnLst>
                              <p:par>
                                <p:cTn id="13" presetID="10" presetClass="entr" presetSubtype="0" fill="hold" nodeType="afterEffect">
                                  <p:stCondLst>
                                    <p:cond delay="1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3000"/>
                            </p:stCondLst>
                            <p:childTnLst>
                              <p:par>
                                <p:cTn id="17" presetID="2" presetClass="entr" presetSubtype="4" fill="hold" nodeType="afterEffect">
                                  <p:stCondLst>
                                    <p:cond delay="17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520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820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820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0" grpId="0"/>
      <p:bldP spid="81"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6"/>
          <p:cNvSpPr/>
          <p:nvPr/>
        </p:nvSpPr>
        <p:spPr>
          <a:xfrm>
            <a:off x="0" y="0"/>
            <a:ext cx="12191999"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ctangle 1"/>
          <p:cNvSpPr/>
          <p:nvPr/>
        </p:nvSpPr>
        <p:spPr>
          <a:xfrm>
            <a:off x="0" y="4347944"/>
            <a:ext cx="12192000" cy="2510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TextBox 13"/>
          <p:cNvSpPr txBox="1"/>
          <p:nvPr/>
        </p:nvSpPr>
        <p:spPr>
          <a:xfrm>
            <a:off x="1204496" y="4885231"/>
            <a:ext cx="6271140" cy="1015663"/>
          </a:xfrm>
          <a:prstGeom prst="rect">
            <a:avLst/>
          </a:prstGeom>
          <a:noFill/>
        </p:spPr>
        <p:txBody>
          <a:bodyPr wrap="none" rtlCol="0">
            <a:spAutoFit/>
          </a:bodyPr>
          <a:lstStyle/>
          <a:p>
            <a:r>
              <a:rPr lang="en-US" sz="6000" dirty="0">
                <a:solidFill>
                  <a:schemeClr val="bg1"/>
                </a:solidFill>
              </a:rPr>
              <a:t>Yes, it is possible </a:t>
            </a:r>
          </a:p>
        </p:txBody>
      </p:sp>
      <p:grpSp>
        <p:nvGrpSpPr>
          <p:cNvPr id="3" name="Group 2"/>
          <p:cNvGrpSpPr/>
          <p:nvPr/>
        </p:nvGrpSpPr>
        <p:grpSpPr>
          <a:xfrm>
            <a:off x="6989168" y="-2"/>
            <a:ext cx="3993474" cy="5449332"/>
            <a:chOff x="6989168" y="-2"/>
            <a:chExt cx="3993474" cy="4937294"/>
          </a:xfrm>
        </p:grpSpPr>
        <p:sp>
          <p:nvSpPr>
            <p:cNvPr id="65" name="Freeform 64"/>
            <p:cNvSpPr/>
            <p:nvPr/>
          </p:nvSpPr>
          <p:spPr>
            <a:xfrm rot="5400000">
              <a:off x="5518890" y="1470278"/>
              <a:ext cx="4937292" cy="1996736"/>
            </a:xfrm>
            <a:custGeom>
              <a:avLst/>
              <a:gdLst>
                <a:gd name="connsiteX0" fmla="*/ 0 w 4937292"/>
                <a:gd name="connsiteY0" fmla="*/ 1996736 h 1996736"/>
                <a:gd name="connsiteX1" fmla="*/ 0 w 4937292"/>
                <a:gd name="connsiteY1" fmla="*/ 0 h 1996736"/>
                <a:gd name="connsiteX2" fmla="*/ 4937292 w 4937292"/>
                <a:gd name="connsiteY2" fmla="*/ 0 h 1996736"/>
                <a:gd name="connsiteX3" fmla="*/ 3938924 w 4937292"/>
                <a:gd name="connsiteY3" fmla="*/ 1996736 h 1996736"/>
                <a:gd name="connsiteX4" fmla="*/ 0 w 4937292"/>
                <a:gd name="connsiteY4" fmla="*/ 1996736 h 1996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292" h="1996736">
                  <a:moveTo>
                    <a:pt x="0" y="1996736"/>
                  </a:moveTo>
                  <a:lnTo>
                    <a:pt x="0" y="0"/>
                  </a:lnTo>
                  <a:lnTo>
                    <a:pt x="4937292" y="0"/>
                  </a:lnTo>
                  <a:lnTo>
                    <a:pt x="3938924" y="1996736"/>
                  </a:lnTo>
                  <a:lnTo>
                    <a:pt x="0" y="1996736"/>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4" name="Freeform 63"/>
            <p:cNvSpPr/>
            <p:nvPr/>
          </p:nvSpPr>
          <p:spPr>
            <a:xfrm rot="5400000">
              <a:off x="7515626" y="1470276"/>
              <a:ext cx="4937294" cy="1996738"/>
            </a:xfrm>
            <a:custGeom>
              <a:avLst/>
              <a:gdLst>
                <a:gd name="connsiteX0" fmla="*/ 0 w 4937294"/>
                <a:gd name="connsiteY0" fmla="*/ 1996738 h 1996738"/>
                <a:gd name="connsiteX1" fmla="*/ 0 w 4937294"/>
                <a:gd name="connsiteY1" fmla="*/ 0 h 1996738"/>
                <a:gd name="connsiteX2" fmla="*/ 3938924 w 4937294"/>
                <a:gd name="connsiteY2" fmla="*/ 0 h 1996738"/>
                <a:gd name="connsiteX3" fmla="*/ 4937294 w 4937294"/>
                <a:gd name="connsiteY3" fmla="*/ 1996738 h 1996738"/>
                <a:gd name="connsiteX4" fmla="*/ 0 w 4937294"/>
                <a:gd name="connsiteY4" fmla="*/ 1996738 h 199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294" h="1996738">
                  <a:moveTo>
                    <a:pt x="0" y="1996738"/>
                  </a:moveTo>
                  <a:lnTo>
                    <a:pt x="0" y="0"/>
                  </a:lnTo>
                  <a:lnTo>
                    <a:pt x="3938924" y="0"/>
                  </a:lnTo>
                  <a:lnTo>
                    <a:pt x="4937294" y="1996738"/>
                  </a:lnTo>
                  <a:lnTo>
                    <a:pt x="0" y="1996738"/>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1" name="Hexagon 35"/>
          <p:cNvSpPr/>
          <p:nvPr/>
        </p:nvSpPr>
        <p:spPr>
          <a:xfrm rot="5400000">
            <a:off x="7411065" y="1732940"/>
            <a:ext cx="1283112" cy="1120875"/>
          </a:xfrm>
          <a:prstGeom prst="hexagon">
            <a:avLst>
              <a:gd name="adj" fmla="val 23122"/>
              <a:gd name="vf" fmla="val 115470"/>
            </a:avLst>
          </a:prstGeom>
          <a:noFill/>
          <a:ln w="63500">
            <a:solidFill>
              <a:schemeClr val="bg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Hexagon 35"/>
          <p:cNvSpPr/>
          <p:nvPr/>
        </p:nvSpPr>
        <p:spPr>
          <a:xfrm rot="5400000">
            <a:off x="8050162" y="3006218"/>
            <a:ext cx="1283112" cy="1120875"/>
          </a:xfrm>
          <a:prstGeom prst="hexagon">
            <a:avLst>
              <a:gd name="adj" fmla="val 23122"/>
              <a:gd name="vf" fmla="val 115470"/>
            </a:avLst>
          </a:prstGeom>
          <a:noFill/>
          <a:ln w="63500">
            <a:solidFill>
              <a:schemeClr val="bg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24" name="Group 2"/>
          <p:cNvGrpSpPr/>
          <p:nvPr/>
        </p:nvGrpSpPr>
        <p:grpSpPr>
          <a:xfrm>
            <a:off x="-1026203" y="33488"/>
            <a:ext cx="6190366" cy="4310583"/>
            <a:chOff x="5778157" y="-903"/>
            <a:chExt cx="6998235" cy="3888627"/>
          </a:xfrm>
        </p:grpSpPr>
        <p:sp>
          <p:nvSpPr>
            <p:cNvPr id="25" name="Freeform 535"/>
            <p:cNvSpPr>
              <a:spLocks/>
            </p:cNvSpPr>
            <p:nvPr/>
          </p:nvSpPr>
          <p:spPr bwMode="auto">
            <a:xfrm>
              <a:off x="11510563" y="0"/>
              <a:ext cx="1265829" cy="968999"/>
            </a:xfrm>
            <a:custGeom>
              <a:avLst/>
              <a:gdLst>
                <a:gd name="T0" fmla="*/ 0 w 775"/>
                <a:gd name="T1" fmla="*/ 537 h 537"/>
                <a:gd name="T2" fmla="*/ 387 w 775"/>
                <a:gd name="T3" fmla="*/ 0 h 537"/>
                <a:gd name="T4" fmla="*/ 775 w 775"/>
                <a:gd name="T5" fmla="*/ 537 h 537"/>
                <a:gd name="T6" fmla="*/ 0 w 775"/>
                <a:gd name="T7" fmla="*/ 537 h 537"/>
                <a:gd name="T8" fmla="*/ 0 w 775"/>
                <a:gd name="T9" fmla="*/ 537 h 537"/>
              </a:gdLst>
              <a:ahLst/>
              <a:cxnLst>
                <a:cxn ang="0">
                  <a:pos x="T0" y="T1"/>
                </a:cxn>
                <a:cxn ang="0">
                  <a:pos x="T2" y="T3"/>
                </a:cxn>
                <a:cxn ang="0">
                  <a:pos x="T4" y="T5"/>
                </a:cxn>
                <a:cxn ang="0">
                  <a:pos x="T6" y="T7"/>
                </a:cxn>
                <a:cxn ang="0">
                  <a:pos x="T8" y="T9"/>
                </a:cxn>
              </a:cxnLst>
              <a:rect l="0" t="0" r="r" b="b"/>
              <a:pathLst>
                <a:path w="775" h="537">
                  <a:moveTo>
                    <a:pt x="0" y="537"/>
                  </a:moveTo>
                  <a:lnTo>
                    <a:pt x="387" y="0"/>
                  </a:lnTo>
                  <a:lnTo>
                    <a:pt x="775"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29" name="Freeform 536"/>
            <p:cNvSpPr>
              <a:spLocks/>
            </p:cNvSpPr>
            <p:nvPr/>
          </p:nvSpPr>
          <p:spPr bwMode="auto">
            <a:xfrm>
              <a:off x="11510563" y="0"/>
              <a:ext cx="1265829" cy="968999"/>
            </a:xfrm>
            <a:custGeom>
              <a:avLst/>
              <a:gdLst>
                <a:gd name="T0" fmla="*/ 0 w 775"/>
                <a:gd name="T1" fmla="*/ 537 h 537"/>
                <a:gd name="T2" fmla="*/ 387 w 775"/>
                <a:gd name="T3" fmla="*/ 0 h 537"/>
                <a:gd name="T4" fmla="*/ 775 w 775"/>
                <a:gd name="T5" fmla="*/ 537 h 537"/>
                <a:gd name="T6" fmla="*/ 0 w 775"/>
                <a:gd name="T7" fmla="*/ 537 h 537"/>
                <a:gd name="T8" fmla="*/ 0 w 775"/>
                <a:gd name="T9" fmla="*/ 537 h 537"/>
              </a:gdLst>
              <a:ahLst/>
              <a:cxnLst>
                <a:cxn ang="0">
                  <a:pos x="T0" y="T1"/>
                </a:cxn>
                <a:cxn ang="0">
                  <a:pos x="T2" y="T3"/>
                </a:cxn>
                <a:cxn ang="0">
                  <a:pos x="T4" y="T5"/>
                </a:cxn>
                <a:cxn ang="0">
                  <a:pos x="T6" y="T7"/>
                </a:cxn>
                <a:cxn ang="0">
                  <a:pos x="T8" y="T9"/>
                </a:cxn>
              </a:cxnLst>
              <a:rect l="0" t="0" r="r" b="b"/>
              <a:pathLst>
                <a:path w="775" h="537">
                  <a:moveTo>
                    <a:pt x="0" y="537"/>
                  </a:moveTo>
                  <a:lnTo>
                    <a:pt x="387" y="0"/>
                  </a:lnTo>
                  <a:lnTo>
                    <a:pt x="775"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 name="Freeform 558"/>
            <p:cNvSpPr>
              <a:spLocks/>
            </p:cNvSpPr>
            <p:nvPr/>
          </p:nvSpPr>
          <p:spPr bwMode="auto">
            <a:xfrm>
              <a:off x="11497497" y="968999"/>
              <a:ext cx="1267462" cy="974412"/>
            </a:xfrm>
            <a:custGeom>
              <a:avLst/>
              <a:gdLst>
                <a:gd name="T0" fmla="*/ 776 w 776"/>
                <a:gd name="T1" fmla="*/ 0 h 540"/>
                <a:gd name="T2" fmla="*/ 387 w 776"/>
                <a:gd name="T3" fmla="*/ 540 h 540"/>
                <a:gd name="T4" fmla="*/ 0 w 776"/>
                <a:gd name="T5" fmla="*/ 0 h 540"/>
                <a:gd name="T6" fmla="*/ 776 w 776"/>
                <a:gd name="T7" fmla="*/ 0 h 540"/>
                <a:gd name="T8" fmla="*/ 776 w 776"/>
                <a:gd name="T9" fmla="*/ 0 h 540"/>
              </a:gdLst>
              <a:ahLst/>
              <a:cxnLst>
                <a:cxn ang="0">
                  <a:pos x="T0" y="T1"/>
                </a:cxn>
                <a:cxn ang="0">
                  <a:pos x="T2" y="T3"/>
                </a:cxn>
                <a:cxn ang="0">
                  <a:pos x="T4" y="T5"/>
                </a:cxn>
                <a:cxn ang="0">
                  <a:pos x="T6" y="T7"/>
                </a:cxn>
                <a:cxn ang="0">
                  <a:pos x="T8" y="T9"/>
                </a:cxn>
              </a:cxnLst>
              <a:rect l="0" t="0" r="r" b="b"/>
              <a:pathLst>
                <a:path w="776" h="540">
                  <a:moveTo>
                    <a:pt x="776" y="0"/>
                  </a:moveTo>
                  <a:lnTo>
                    <a:pt x="387" y="540"/>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1" name="Freeform 577"/>
            <p:cNvSpPr>
              <a:spLocks/>
            </p:cNvSpPr>
            <p:nvPr/>
          </p:nvSpPr>
          <p:spPr bwMode="auto">
            <a:xfrm>
              <a:off x="11510563" y="1945215"/>
              <a:ext cx="1265829" cy="974412"/>
            </a:xfrm>
            <a:custGeom>
              <a:avLst/>
              <a:gdLst>
                <a:gd name="T0" fmla="*/ 0 w 775"/>
                <a:gd name="T1" fmla="*/ 540 h 540"/>
                <a:gd name="T2" fmla="*/ 387 w 775"/>
                <a:gd name="T3" fmla="*/ 0 h 540"/>
                <a:gd name="T4" fmla="*/ 775 w 775"/>
                <a:gd name="T5" fmla="*/ 540 h 540"/>
                <a:gd name="T6" fmla="*/ 0 w 775"/>
                <a:gd name="T7" fmla="*/ 540 h 540"/>
                <a:gd name="T8" fmla="*/ 0 w 775"/>
                <a:gd name="T9" fmla="*/ 540 h 540"/>
              </a:gdLst>
              <a:ahLst/>
              <a:cxnLst>
                <a:cxn ang="0">
                  <a:pos x="T0" y="T1"/>
                </a:cxn>
                <a:cxn ang="0">
                  <a:pos x="T2" y="T3"/>
                </a:cxn>
                <a:cxn ang="0">
                  <a:pos x="T4" y="T5"/>
                </a:cxn>
                <a:cxn ang="0">
                  <a:pos x="T6" y="T7"/>
                </a:cxn>
                <a:cxn ang="0">
                  <a:pos x="T8" y="T9"/>
                </a:cxn>
              </a:cxnLst>
              <a:rect l="0" t="0" r="r" b="b"/>
              <a:pathLst>
                <a:path w="775" h="540">
                  <a:moveTo>
                    <a:pt x="0" y="540"/>
                  </a:moveTo>
                  <a:lnTo>
                    <a:pt x="387" y="0"/>
                  </a:lnTo>
                  <a:lnTo>
                    <a:pt x="775"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2" name="Freeform 578"/>
            <p:cNvSpPr>
              <a:spLocks/>
            </p:cNvSpPr>
            <p:nvPr/>
          </p:nvSpPr>
          <p:spPr bwMode="auto">
            <a:xfrm>
              <a:off x="11510563" y="1945215"/>
              <a:ext cx="1265829" cy="974412"/>
            </a:xfrm>
            <a:custGeom>
              <a:avLst/>
              <a:gdLst>
                <a:gd name="T0" fmla="*/ 0 w 775"/>
                <a:gd name="T1" fmla="*/ 540 h 540"/>
                <a:gd name="T2" fmla="*/ 387 w 775"/>
                <a:gd name="T3" fmla="*/ 0 h 540"/>
                <a:gd name="T4" fmla="*/ 775 w 775"/>
                <a:gd name="T5" fmla="*/ 540 h 540"/>
                <a:gd name="T6" fmla="*/ 0 w 775"/>
                <a:gd name="T7" fmla="*/ 540 h 540"/>
                <a:gd name="T8" fmla="*/ 0 w 775"/>
                <a:gd name="T9" fmla="*/ 540 h 540"/>
              </a:gdLst>
              <a:ahLst/>
              <a:cxnLst>
                <a:cxn ang="0">
                  <a:pos x="T0" y="T1"/>
                </a:cxn>
                <a:cxn ang="0">
                  <a:pos x="T2" y="T3"/>
                </a:cxn>
                <a:cxn ang="0">
                  <a:pos x="T4" y="T5"/>
                </a:cxn>
                <a:cxn ang="0">
                  <a:pos x="T6" y="T7"/>
                </a:cxn>
                <a:cxn ang="0">
                  <a:pos x="T8" y="T9"/>
                </a:cxn>
              </a:cxnLst>
              <a:rect l="0" t="0" r="r" b="b"/>
              <a:pathLst>
                <a:path w="775" h="540">
                  <a:moveTo>
                    <a:pt x="0" y="540"/>
                  </a:moveTo>
                  <a:lnTo>
                    <a:pt x="387" y="0"/>
                  </a:lnTo>
                  <a:lnTo>
                    <a:pt x="775"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33" name="Group 4"/>
            <p:cNvGrpSpPr/>
            <p:nvPr/>
          </p:nvGrpSpPr>
          <p:grpSpPr>
            <a:xfrm>
              <a:off x="5778157" y="-903"/>
              <a:ext cx="6358545" cy="3888627"/>
              <a:chOff x="5784117" y="0"/>
              <a:chExt cx="6358545" cy="3888627"/>
            </a:xfrm>
          </p:grpSpPr>
          <p:sp>
            <p:nvSpPr>
              <p:cNvPr id="34" name="Freeform 542"/>
              <p:cNvSpPr>
                <a:spLocks/>
              </p:cNvSpPr>
              <p:nvPr/>
            </p:nvSpPr>
            <p:spPr bwMode="auto">
              <a:xfrm>
                <a:off x="6011799" y="867121"/>
                <a:ext cx="1231900" cy="857250"/>
              </a:xfrm>
              <a:custGeom>
                <a:avLst/>
                <a:gdLst>
                  <a:gd name="T0" fmla="*/ 0 w 776"/>
                  <a:gd name="T1" fmla="*/ 540 h 540"/>
                  <a:gd name="T2" fmla="*/ 390 w 776"/>
                  <a:gd name="T3" fmla="*/ 0 h 540"/>
                  <a:gd name="T4" fmla="*/ 776 w 776"/>
                  <a:gd name="T5" fmla="*/ 540 h 540"/>
                  <a:gd name="T6" fmla="*/ 0 w 776"/>
                  <a:gd name="T7" fmla="*/ 540 h 540"/>
                  <a:gd name="T8" fmla="*/ 0 w 776"/>
                  <a:gd name="T9" fmla="*/ 540 h 540"/>
                </a:gdLst>
                <a:ahLst/>
                <a:cxnLst>
                  <a:cxn ang="0">
                    <a:pos x="T0" y="T1"/>
                  </a:cxn>
                  <a:cxn ang="0">
                    <a:pos x="T2" y="T3"/>
                  </a:cxn>
                  <a:cxn ang="0">
                    <a:pos x="T4" y="T5"/>
                  </a:cxn>
                  <a:cxn ang="0">
                    <a:pos x="T6" y="T7"/>
                  </a:cxn>
                  <a:cxn ang="0">
                    <a:pos x="T8" y="T9"/>
                  </a:cxn>
                </a:cxnLst>
                <a:rect l="0" t="0" r="r" b="b"/>
                <a:pathLst>
                  <a:path w="776" h="540">
                    <a:moveTo>
                      <a:pt x="0" y="540"/>
                    </a:moveTo>
                    <a:lnTo>
                      <a:pt x="390" y="0"/>
                    </a:lnTo>
                    <a:lnTo>
                      <a:pt x="776" y="540"/>
                    </a:lnTo>
                    <a:lnTo>
                      <a:pt x="0" y="540"/>
                    </a:lnTo>
                    <a:lnTo>
                      <a:pt x="0" y="540"/>
                    </a:lnTo>
                    <a:close/>
                  </a:path>
                </a:pathLst>
              </a:custGeom>
              <a:noFill/>
              <a:ln w="3175"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520"/>
              <p:cNvSpPr>
                <a:spLocks/>
              </p:cNvSpPr>
              <p:nvPr/>
            </p:nvSpPr>
            <p:spPr bwMode="auto">
              <a:xfrm>
                <a:off x="6432549" y="0"/>
                <a:ext cx="1264196" cy="968999"/>
              </a:xfrm>
              <a:custGeom>
                <a:avLst/>
                <a:gdLst>
                  <a:gd name="T0" fmla="*/ 0 w 774"/>
                  <a:gd name="T1" fmla="*/ 537 h 537"/>
                  <a:gd name="T2" fmla="*/ 388 w 774"/>
                  <a:gd name="T3" fmla="*/ 0 h 537"/>
                  <a:gd name="T4" fmla="*/ 774 w 774"/>
                  <a:gd name="T5" fmla="*/ 537 h 537"/>
                  <a:gd name="T6" fmla="*/ 0 w 774"/>
                  <a:gd name="T7" fmla="*/ 537 h 537"/>
                  <a:gd name="T8" fmla="*/ 0 w 774"/>
                  <a:gd name="T9" fmla="*/ 537 h 537"/>
                </a:gdLst>
                <a:ahLst/>
                <a:cxnLst>
                  <a:cxn ang="0">
                    <a:pos x="T0" y="T1"/>
                  </a:cxn>
                  <a:cxn ang="0">
                    <a:pos x="T2" y="T3"/>
                  </a:cxn>
                  <a:cxn ang="0">
                    <a:pos x="T4" y="T5"/>
                  </a:cxn>
                  <a:cxn ang="0">
                    <a:pos x="T6" y="T7"/>
                  </a:cxn>
                  <a:cxn ang="0">
                    <a:pos x="T8" y="T9"/>
                  </a:cxn>
                </a:cxnLst>
                <a:rect l="0" t="0" r="r" b="b"/>
                <a:pathLst>
                  <a:path w="774" h="537">
                    <a:moveTo>
                      <a:pt x="0" y="537"/>
                    </a:moveTo>
                    <a:lnTo>
                      <a:pt x="388" y="0"/>
                    </a:lnTo>
                    <a:lnTo>
                      <a:pt x="774"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6" name="Freeform 522"/>
              <p:cNvSpPr>
                <a:spLocks/>
              </p:cNvSpPr>
              <p:nvPr/>
            </p:nvSpPr>
            <p:spPr bwMode="auto">
              <a:xfrm>
                <a:off x="7066280" y="0"/>
                <a:ext cx="1267462" cy="968999"/>
              </a:xfrm>
              <a:custGeom>
                <a:avLst/>
                <a:gdLst>
                  <a:gd name="T0" fmla="*/ 776 w 776"/>
                  <a:gd name="T1" fmla="*/ 0 h 537"/>
                  <a:gd name="T2" fmla="*/ 386 w 776"/>
                  <a:gd name="T3" fmla="*/ 537 h 537"/>
                  <a:gd name="T4" fmla="*/ 0 w 776"/>
                  <a:gd name="T5" fmla="*/ 0 h 537"/>
                  <a:gd name="T6" fmla="*/ 776 w 776"/>
                  <a:gd name="T7" fmla="*/ 0 h 537"/>
                  <a:gd name="T8" fmla="*/ 776 w 776"/>
                  <a:gd name="T9" fmla="*/ 0 h 537"/>
                </a:gdLst>
                <a:ahLst/>
                <a:cxnLst>
                  <a:cxn ang="0">
                    <a:pos x="T0" y="T1"/>
                  </a:cxn>
                  <a:cxn ang="0">
                    <a:pos x="T2" y="T3"/>
                  </a:cxn>
                  <a:cxn ang="0">
                    <a:pos x="T4" y="T5"/>
                  </a:cxn>
                  <a:cxn ang="0">
                    <a:pos x="T6" y="T7"/>
                  </a:cxn>
                  <a:cxn ang="0">
                    <a:pos x="T8" y="T9"/>
                  </a:cxn>
                </a:cxnLst>
                <a:rect l="0" t="0" r="r" b="b"/>
                <a:pathLst>
                  <a:path w="776" h="537">
                    <a:moveTo>
                      <a:pt x="776" y="0"/>
                    </a:moveTo>
                    <a:lnTo>
                      <a:pt x="386" y="537"/>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7" name="Freeform 523"/>
              <p:cNvSpPr>
                <a:spLocks/>
              </p:cNvSpPr>
              <p:nvPr/>
            </p:nvSpPr>
            <p:spPr bwMode="auto">
              <a:xfrm>
                <a:off x="7696744" y="0"/>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8" name="Freeform 524"/>
              <p:cNvSpPr>
                <a:spLocks/>
              </p:cNvSpPr>
              <p:nvPr/>
            </p:nvSpPr>
            <p:spPr bwMode="auto">
              <a:xfrm>
                <a:off x="7696744" y="0"/>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 name="Freeform 525"/>
              <p:cNvSpPr>
                <a:spLocks/>
              </p:cNvSpPr>
              <p:nvPr/>
            </p:nvSpPr>
            <p:spPr bwMode="auto">
              <a:xfrm>
                <a:off x="8333742" y="0"/>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0" name="Freeform 526"/>
              <p:cNvSpPr>
                <a:spLocks/>
              </p:cNvSpPr>
              <p:nvPr/>
            </p:nvSpPr>
            <p:spPr bwMode="auto">
              <a:xfrm>
                <a:off x="8333742" y="0"/>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 name="Freeform 527"/>
              <p:cNvSpPr>
                <a:spLocks/>
              </p:cNvSpPr>
              <p:nvPr/>
            </p:nvSpPr>
            <p:spPr bwMode="auto">
              <a:xfrm>
                <a:off x="8967473" y="0"/>
                <a:ext cx="1272363" cy="968999"/>
              </a:xfrm>
              <a:custGeom>
                <a:avLst/>
                <a:gdLst>
                  <a:gd name="T0" fmla="*/ 0 w 779"/>
                  <a:gd name="T1" fmla="*/ 537 h 537"/>
                  <a:gd name="T2" fmla="*/ 389 w 779"/>
                  <a:gd name="T3" fmla="*/ 0 h 537"/>
                  <a:gd name="T4" fmla="*/ 779 w 779"/>
                  <a:gd name="T5" fmla="*/ 537 h 537"/>
                  <a:gd name="T6" fmla="*/ 0 w 779"/>
                  <a:gd name="T7" fmla="*/ 537 h 537"/>
                  <a:gd name="T8" fmla="*/ 0 w 779"/>
                  <a:gd name="T9" fmla="*/ 537 h 537"/>
                </a:gdLst>
                <a:ahLst/>
                <a:cxnLst>
                  <a:cxn ang="0">
                    <a:pos x="T0" y="T1"/>
                  </a:cxn>
                  <a:cxn ang="0">
                    <a:pos x="T2" y="T3"/>
                  </a:cxn>
                  <a:cxn ang="0">
                    <a:pos x="T4" y="T5"/>
                  </a:cxn>
                  <a:cxn ang="0">
                    <a:pos x="T6" y="T7"/>
                  </a:cxn>
                  <a:cxn ang="0">
                    <a:pos x="T8" y="T9"/>
                  </a:cxn>
                </a:cxnLst>
                <a:rect l="0" t="0" r="r" b="b"/>
                <a:pathLst>
                  <a:path w="779" h="537">
                    <a:moveTo>
                      <a:pt x="0" y="537"/>
                    </a:moveTo>
                    <a:lnTo>
                      <a:pt x="389" y="0"/>
                    </a:lnTo>
                    <a:lnTo>
                      <a:pt x="779"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2" name="Freeform 528"/>
              <p:cNvSpPr>
                <a:spLocks/>
              </p:cNvSpPr>
              <p:nvPr/>
            </p:nvSpPr>
            <p:spPr bwMode="auto">
              <a:xfrm>
                <a:off x="8967473" y="0"/>
                <a:ext cx="1272363" cy="968999"/>
              </a:xfrm>
              <a:custGeom>
                <a:avLst/>
                <a:gdLst>
                  <a:gd name="T0" fmla="*/ 0 w 779"/>
                  <a:gd name="T1" fmla="*/ 537 h 537"/>
                  <a:gd name="T2" fmla="*/ 389 w 779"/>
                  <a:gd name="T3" fmla="*/ 0 h 537"/>
                  <a:gd name="T4" fmla="*/ 779 w 779"/>
                  <a:gd name="T5" fmla="*/ 537 h 537"/>
                  <a:gd name="T6" fmla="*/ 0 w 779"/>
                  <a:gd name="T7" fmla="*/ 537 h 537"/>
                  <a:gd name="T8" fmla="*/ 0 w 779"/>
                  <a:gd name="T9" fmla="*/ 537 h 537"/>
                </a:gdLst>
                <a:ahLst/>
                <a:cxnLst>
                  <a:cxn ang="0">
                    <a:pos x="T0" y="T1"/>
                  </a:cxn>
                  <a:cxn ang="0">
                    <a:pos x="T2" y="T3"/>
                  </a:cxn>
                  <a:cxn ang="0">
                    <a:pos x="T4" y="T5"/>
                  </a:cxn>
                  <a:cxn ang="0">
                    <a:pos x="T6" y="T7"/>
                  </a:cxn>
                  <a:cxn ang="0">
                    <a:pos x="T8" y="T9"/>
                  </a:cxn>
                </a:cxnLst>
                <a:rect l="0" t="0" r="r" b="b"/>
                <a:pathLst>
                  <a:path w="779" h="537">
                    <a:moveTo>
                      <a:pt x="0" y="537"/>
                    </a:moveTo>
                    <a:lnTo>
                      <a:pt x="389" y="0"/>
                    </a:lnTo>
                    <a:lnTo>
                      <a:pt x="779"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 name="Freeform 529"/>
              <p:cNvSpPr>
                <a:spLocks/>
              </p:cNvSpPr>
              <p:nvPr/>
            </p:nvSpPr>
            <p:spPr bwMode="auto">
              <a:xfrm>
                <a:off x="9602837" y="0"/>
                <a:ext cx="1270729" cy="968999"/>
              </a:xfrm>
              <a:custGeom>
                <a:avLst/>
                <a:gdLst>
                  <a:gd name="T0" fmla="*/ 778 w 778"/>
                  <a:gd name="T1" fmla="*/ 0 h 537"/>
                  <a:gd name="T2" fmla="*/ 390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90" y="537"/>
                    </a:lnTo>
                    <a:lnTo>
                      <a:pt x="0" y="0"/>
                    </a:lnTo>
                    <a:lnTo>
                      <a:pt x="778" y="0"/>
                    </a:lnTo>
                    <a:lnTo>
                      <a:pt x="778"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4" name="Freeform 530"/>
              <p:cNvSpPr>
                <a:spLocks/>
              </p:cNvSpPr>
              <p:nvPr/>
            </p:nvSpPr>
            <p:spPr bwMode="auto">
              <a:xfrm>
                <a:off x="9602837" y="0"/>
                <a:ext cx="1270729" cy="968999"/>
              </a:xfrm>
              <a:custGeom>
                <a:avLst/>
                <a:gdLst>
                  <a:gd name="T0" fmla="*/ 778 w 778"/>
                  <a:gd name="T1" fmla="*/ 0 h 537"/>
                  <a:gd name="T2" fmla="*/ 390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90" y="537"/>
                    </a:lnTo>
                    <a:lnTo>
                      <a:pt x="0" y="0"/>
                    </a:lnTo>
                    <a:lnTo>
                      <a:pt x="778" y="0"/>
                    </a:lnTo>
                    <a:lnTo>
                      <a:pt x="778"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 name="Freeform 531"/>
              <p:cNvSpPr>
                <a:spLocks/>
              </p:cNvSpPr>
              <p:nvPr/>
            </p:nvSpPr>
            <p:spPr bwMode="auto">
              <a:xfrm>
                <a:off x="10239835" y="0"/>
                <a:ext cx="1270729" cy="968999"/>
              </a:xfrm>
              <a:custGeom>
                <a:avLst/>
                <a:gdLst>
                  <a:gd name="T0" fmla="*/ 0 w 778"/>
                  <a:gd name="T1" fmla="*/ 537 h 537"/>
                  <a:gd name="T2" fmla="*/ 388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88" y="0"/>
                    </a:lnTo>
                    <a:lnTo>
                      <a:pt x="778"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6" name="Freeform 532"/>
              <p:cNvSpPr>
                <a:spLocks/>
              </p:cNvSpPr>
              <p:nvPr/>
            </p:nvSpPr>
            <p:spPr bwMode="auto">
              <a:xfrm>
                <a:off x="10239835" y="0"/>
                <a:ext cx="1270729" cy="968999"/>
              </a:xfrm>
              <a:custGeom>
                <a:avLst/>
                <a:gdLst>
                  <a:gd name="T0" fmla="*/ 0 w 778"/>
                  <a:gd name="T1" fmla="*/ 537 h 537"/>
                  <a:gd name="T2" fmla="*/ 388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88" y="0"/>
                    </a:lnTo>
                    <a:lnTo>
                      <a:pt x="778"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 name="Freeform 533"/>
              <p:cNvSpPr>
                <a:spLocks/>
              </p:cNvSpPr>
              <p:nvPr/>
            </p:nvSpPr>
            <p:spPr bwMode="auto">
              <a:xfrm>
                <a:off x="10873566" y="0"/>
                <a:ext cx="1269096" cy="968999"/>
              </a:xfrm>
              <a:custGeom>
                <a:avLst/>
                <a:gdLst>
                  <a:gd name="T0" fmla="*/ 777 w 777"/>
                  <a:gd name="T1" fmla="*/ 0 h 537"/>
                  <a:gd name="T2" fmla="*/ 390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90" y="537"/>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8" name="Freeform 534"/>
              <p:cNvSpPr>
                <a:spLocks/>
              </p:cNvSpPr>
              <p:nvPr/>
            </p:nvSpPr>
            <p:spPr bwMode="auto">
              <a:xfrm>
                <a:off x="10873566" y="0"/>
                <a:ext cx="1269096" cy="968999"/>
              </a:xfrm>
              <a:custGeom>
                <a:avLst/>
                <a:gdLst>
                  <a:gd name="T0" fmla="*/ 777 w 777"/>
                  <a:gd name="T1" fmla="*/ 0 h 537"/>
                  <a:gd name="T2" fmla="*/ 390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90" y="537"/>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 name="Freeform 543"/>
              <p:cNvSpPr>
                <a:spLocks/>
              </p:cNvSpPr>
              <p:nvPr/>
            </p:nvSpPr>
            <p:spPr bwMode="auto">
              <a:xfrm>
                <a:off x="6421115" y="968999"/>
                <a:ext cx="1267462" cy="974412"/>
              </a:xfrm>
              <a:custGeom>
                <a:avLst/>
                <a:gdLst>
                  <a:gd name="T0" fmla="*/ 776 w 776"/>
                  <a:gd name="T1" fmla="*/ 0 h 540"/>
                  <a:gd name="T2" fmla="*/ 386 w 776"/>
                  <a:gd name="T3" fmla="*/ 540 h 540"/>
                  <a:gd name="T4" fmla="*/ 0 w 776"/>
                  <a:gd name="T5" fmla="*/ 0 h 540"/>
                  <a:gd name="T6" fmla="*/ 776 w 776"/>
                  <a:gd name="T7" fmla="*/ 0 h 540"/>
                  <a:gd name="T8" fmla="*/ 776 w 776"/>
                  <a:gd name="T9" fmla="*/ 0 h 540"/>
                </a:gdLst>
                <a:ahLst/>
                <a:cxnLst>
                  <a:cxn ang="0">
                    <a:pos x="T0" y="T1"/>
                  </a:cxn>
                  <a:cxn ang="0">
                    <a:pos x="T2" y="T3"/>
                  </a:cxn>
                  <a:cxn ang="0">
                    <a:pos x="T4" y="T5"/>
                  </a:cxn>
                  <a:cxn ang="0">
                    <a:pos x="T6" y="T7"/>
                  </a:cxn>
                  <a:cxn ang="0">
                    <a:pos x="T8" y="T9"/>
                  </a:cxn>
                </a:cxnLst>
                <a:rect l="0" t="0" r="r" b="b"/>
                <a:pathLst>
                  <a:path w="776" h="540">
                    <a:moveTo>
                      <a:pt x="776" y="0"/>
                    </a:moveTo>
                    <a:lnTo>
                      <a:pt x="386" y="540"/>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0" name="Freeform 544"/>
              <p:cNvSpPr>
                <a:spLocks/>
              </p:cNvSpPr>
              <p:nvPr/>
            </p:nvSpPr>
            <p:spPr bwMode="auto">
              <a:xfrm>
                <a:off x="7051579"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1" name="Freeform 545"/>
              <p:cNvSpPr>
                <a:spLocks/>
              </p:cNvSpPr>
              <p:nvPr/>
            </p:nvSpPr>
            <p:spPr bwMode="auto">
              <a:xfrm>
                <a:off x="7051579"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 name="Freeform 546"/>
              <p:cNvSpPr>
                <a:spLocks/>
              </p:cNvSpPr>
              <p:nvPr/>
            </p:nvSpPr>
            <p:spPr bwMode="auto">
              <a:xfrm>
                <a:off x="7688577"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3" name="Freeform 547"/>
              <p:cNvSpPr>
                <a:spLocks/>
              </p:cNvSpPr>
              <p:nvPr/>
            </p:nvSpPr>
            <p:spPr bwMode="auto">
              <a:xfrm>
                <a:off x="7688577"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 name="Freeform 548"/>
              <p:cNvSpPr>
                <a:spLocks/>
              </p:cNvSpPr>
              <p:nvPr/>
            </p:nvSpPr>
            <p:spPr bwMode="auto">
              <a:xfrm>
                <a:off x="8322308" y="968999"/>
                <a:ext cx="1269096" cy="974412"/>
              </a:xfrm>
              <a:custGeom>
                <a:avLst/>
                <a:gdLst>
                  <a:gd name="T0" fmla="*/ 0 w 777"/>
                  <a:gd name="T1" fmla="*/ 540 h 540"/>
                  <a:gd name="T2" fmla="*/ 389 w 777"/>
                  <a:gd name="T3" fmla="*/ 0 h 540"/>
                  <a:gd name="T4" fmla="*/ 777 w 777"/>
                  <a:gd name="T5" fmla="*/ 540 h 540"/>
                  <a:gd name="T6" fmla="*/ 0 w 777"/>
                  <a:gd name="T7" fmla="*/ 540 h 540"/>
                  <a:gd name="T8" fmla="*/ 0 w 777"/>
                  <a:gd name="T9" fmla="*/ 540 h 540"/>
                </a:gdLst>
                <a:ahLst/>
                <a:cxnLst>
                  <a:cxn ang="0">
                    <a:pos x="T0" y="T1"/>
                  </a:cxn>
                  <a:cxn ang="0">
                    <a:pos x="T2" y="T3"/>
                  </a:cxn>
                  <a:cxn ang="0">
                    <a:pos x="T4" y="T5"/>
                  </a:cxn>
                  <a:cxn ang="0">
                    <a:pos x="T6" y="T7"/>
                  </a:cxn>
                  <a:cxn ang="0">
                    <a:pos x="T8" y="T9"/>
                  </a:cxn>
                </a:cxnLst>
                <a:rect l="0" t="0" r="r" b="b"/>
                <a:pathLst>
                  <a:path w="777" h="540">
                    <a:moveTo>
                      <a:pt x="0" y="540"/>
                    </a:moveTo>
                    <a:lnTo>
                      <a:pt x="389" y="0"/>
                    </a:lnTo>
                    <a:lnTo>
                      <a:pt x="777"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5" name="Freeform 549"/>
              <p:cNvSpPr>
                <a:spLocks/>
              </p:cNvSpPr>
              <p:nvPr/>
            </p:nvSpPr>
            <p:spPr bwMode="auto">
              <a:xfrm>
                <a:off x="8322308" y="968999"/>
                <a:ext cx="1269096" cy="974412"/>
              </a:xfrm>
              <a:custGeom>
                <a:avLst/>
                <a:gdLst>
                  <a:gd name="T0" fmla="*/ 0 w 777"/>
                  <a:gd name="T1" fmla="*/ 540 h 540"/>
                  <a:gd name="T2" fmla="*/ 389 w 777"/>
                  <a:gd name="T3" fmla="*/ 0 h 540"/>
                  <a:gd name="T4" fmla="*/ 777 w 777"/>
                  <a:gd name="T5" fmla="*/ 540 h 540"/>
                  <a:gd name="T6" fmla="*/ 0 w 777"/>
                  <a:gd name="T7" fmla="*/ 540 h 540"/>
                  <a:gd name="T8" fmla="*/ 0 w 777"/>
                  <a:gd name="T9" fmla="*/ 540 h 540"/>
                </a:gdLst>
                <a:ahLst/>
                <a:cxnLst>
                  <a:cxn ang="0">
                    <a:pos x="T0" y="T1"/>
                  </a:cxn>
                  <a:cxn ang="0">
                    <a:pos x="T2" y="T3"/>
                  </a:cxn>
                  <a:cxn ang="0">
                    <a:pos x="T4" y="T5"/>
                  </a:cxn>
                  <a:cxn ang="0">
                    <a:pos x="T6" y="T7"/>
                  </a:cxn>
                  <a:cxn ang="0">
                    <a:pos x="T8" y="T9"/>
                  </a:cxn>
                </a:cxnLst>
                <a:rect l="0" t="0" r="r" b="b"/>
                <a:pathLst>
                  <a:path w="777" h="540">
                    <a:moveTo>
                      <a:pt x="0" y="540"/>
                    </a:moveTo>
                    <a:lnTo>
                      <a:pt x="389" y="0"/>
                    </a:lnTo>
                    <a:lnTo>
                      <a:pt x="777" y="540"/>
                    </a:lnTo>
                    <a:lnTo>
                      <a:pt x="0" y="540"/>
                    </a:lnTo>
                    <a:lnTo>
                      <a:pt x="0" y="540"/>
                    </a:lnTo>
                    <a:close/>
                  </a:path>
                </a:pathLst>
              </a:custGeom>
              <a:noFill/>
              <a:ln w="15875" cap="rnd">
                <a:solidFill>
                  <a:schemeClr val="accent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 name="Freeform 550"/>
              <p:cNvSpPr>
                <a:spLocks/>
              </p:cNvSpPr>
              <p:nvPr/>
            </p:nvSpPr>
            <p:spPr bwMode="auto">
              <a:xfrm>
                <a:off x="8957673" y="968999"/>
                <a:ext cx="1270729" cy="974412"/>
              </a:xfrm>
              <a:custGeom>
                <a:avLst/>
                <a:gdLst>
                  <a:gd name="T0" fmla="*/ 778 w 778"/>
                  <a:gd name="T1" fmla="*/ 0 h 540"/>
                  <a:gd name="T2" fmla="*/ 388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88" y="540"/>
                    </a:lnTo>
                    <a:lnTo>
                      <a:pt x="0" y="0"/>
                    </a:lnTo>
                    <a:lnTo>
                      <a:pt x="778" y="0"/>
                    </a:lnTo>
                    <a:lnTo>
                      <a:pt x="778"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7" name="Freeform 551"/>
              <p:cNvSpPr>
                <a:spLocks/>
              </p:cNvSpPr>
              <p:nvPr/>
            </p:nvSpPr>
            <p:spPr bwMode="auto">
              <a:xfrm>
                <a:off x="8957673" y="968999"/>
                <a:ext cx="1270729" cy="974412"/>
              </a:xfrm>
              <a:custGeom>
                <a:avLst/>
                <a:gdLst>
                  <a:gd name="T0" fmla="*/ 778 w 778"/>
                  <a:gd name="T1" fmla="*/ 0 h 540"/>
                  <a:gd name="T2" fmla="*/ 388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88" y="540"/>
                    </a:lnTo>
                    <a:lnTo>
                      <a:pt x="0" y="0"/>
                    </a:lnTo>
                    <a:lnTo>
                      <a:pt x="778" y="0"/>
                    </a:lnTo>
                    <a:lnTo>
                      <a:pt x="778"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 name="Freeform 552"/>
              <p:cNvSpPr>
                <a:spLocks/>
              </p:cNvSpPr>
              <p:nvPr/>
            </p:nvSpPr>
            <p:spPr bwMode="auto">
              <a:xfrm>
                <a:off x="9591404"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9" name="Freeform 553"/>
              <p:cNvSpPr>
                <a:spLocks/>
              </p:cNvSpPr>
              <p:nvPr/>
            </p:nvSpPr>
            <p:spPr bwMode="auto">
              <a:xfrm>
                <a:off x="9591404"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 name="Freeform 554"/>
              <p:cNvSpPr>
                <a:spLocks/>
              </p:cNvSpPr>
              <p:nvPr/>
            </p:nvSpPr>
            <p:spPr bwMode="auto">
              <a:xfrm>
                <a:off x="10228402"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1" name="Freeform 555"/>
              <p:cNvSpPr>
                <a:spLocks/>
              </p:cNvSpPr>
              <p:nvPr/>
            </p:nvSpPr>
            <p:spPr bwMode="auto">
              <a:xfrm>
                <a:off x="10228402"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 name="Freeform 556"/>
              <p:cNvSpPr>
                <a:spLocks/>
              </p:cNvSpPr>
              <p:nvPr/>
            </p:nvSpPr>
            <p:spPr bwMode="auto">
              <a:xfrm>
                <a:off x="10862133" y="968999"/>
                <a:ext cx="1267462" cy="974412"/>
              </a:xfrm>
              <a:custGeom>
                <a:avLst/>
                <a:gdLst>
                  <a:gd name="T0" fmla="*/ 0 w 776"/>
                  <a:gd name="T1" fmla="*/ 540 h 540"/>
                  <a:gd name="T2" fmla="*/ 389 w 776"/>
                  <a:gd name="T3" fmla="*/ 0 h 540"/>
                  <a:gd name="T4" fmla="*/ 776 w 776"/>
                  <a:gd name="T5" fmla="*/ 540 h 540"/>
                  <a:gd name="T6" fmla="*/ 0 w 776"/>
                  <a:gd name="T7" fmla="*/ 540 h 540"/>
                  <a:gd name="T8" fmla="*/ 0 w 776"/>
                  <a:gd name="T9" fmla="*/ 540 h 540"/>
                </a:gdLst>
                <a:ahLst/>
                <a:cxnLst>
                  <a:cxn ang="0">
                    <a:pos x="T0" y="T1"/>
                  </a:cxn>
                  <a:cxn ang="0">
                    <a:pos x="T2" y="T3"/>
                  </a:cxn>
                  <a:cxn ang="0">
                    <a:pos x="T4" y="T5"/>
                  </a:cxn>
                  <a:cxn ang="0">
                    <a:pos x="T6" y="T7"/>
                  </a:cxn>
                  <a:cxn ang="0">
                    <a:pos x="T8" y="T9"/>
                  </a:cxn>
                </a:cxnLst>
                <a:rect l="0" t="0" r="r" b="b"/>
                <a:pathLst>
                  <a:path w="776" h="540">
                    <a:moveTo>
                      <a:pt x="0" y="540"/>
                    </a:moveTo>
                    <a:lnTo>
                      <a:pt x="389" y="0"/>
                    </a:lnTo>
                    <a:lnTo>
                      <a:pt x="776"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3" name="Freeform 557"/>
              <p:cNvSpPr>
                <a:spLocks/>
              </p:cNvSpPr>
              <p:nvPr/>
            </p:nvSpPr>
            <p:spPr bwMode="auto">
              <a:xfrm>
                <a:off x="10862133" y="968999"/>
                <a:ext cx="1267462" cy="974412"/>
              </a:xfrm>
              <a:custGeom>
                <a:avLst/>
                <a:gdLst>
                  <a:gd name="T0" fmla="*/ 0 w 776"/>
                  <a:gd name="T1" fmla="*/ 540 h 540"/>
                  <a:gd name="T2" fmla="*/ 389 w 776"/>
                  <a:gd name="T3" fmla="*/ 0 h 540"/>
                  <a:gd name="T4" fmla="*/ 776 w 776"/>
                  <a:gd name="T5" fmla="*/ 540 h 540"/>
                  <a:gd name="T6" fmla="*/ 0 w 776"/>
                  <a:gd name="T7" fmla="*/ 540 h 540"/>
                  <a:gd name="T8" fmla="*/ 0 w 776"/>
                  <a:gd name="T9" fmla="*/ 540 h 540"/>
                </a:gdLst>
                <a:ahLst/>
                <a:cxnLst>
                  <a:cxn ang="0">
                    <a:pos x="T0" y="T1"/>
                  </a:cxn>
                  <a:cxn ang="0">
                    <a:pos x="T2" y="T3"/>
                  </a:cxn>
                  <a:cxn ang="0">
                    <a:pos x="T4" y="T5"/>
                  </a:cxn>
                  <a:cxn ang="0">
                    <a:pos x="T6" y="T7"/>
                  </a:cxn>
                  <a:cxn ang="0">
                    <a:pos x="T8" y="T9"/>
                  </a:cxn>
                </a:cxnLst>
                <a:rect l="0" t="0" r="r" b="b"/>
                <a:pathLst>
                  <a:path w="776" h="540">
                    <a:moveTo>
                      <a:pt x="0" y="540"/>
                    </a:moveTo>
                    <a:lnTo>
                      <a:pt x="389" y="0"/>
                    </a:lnTo>
                    <a:lnTo>
                      <a:pt x="776"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6" name="Freeform 562"/>
              <p:cNvSpPr>
                <a:spLocks/>
              </p:cNvSpPr>
              <p:nvPr/>
            </p:nvSpPr>
            <p:spPr bwMode="auto">
              <a:xfrm>
                <a:off x="6432549" y="1945215"/>
                <a:ext cx="1264196" cy="974412"/>
              </a:xfrm>
              <a:custGeom>
                <a:avLst/>
                <a:gdLst>
                  <a:gd name="T0" fmla="*/ 0 w 774"/>
                  <a:gd name="T1" fmla="*/ 540 h 540"/>
                  <a:gd name="T2" fmla="*/ 388 w 774"/>
                  <a:gd name="T3" fmla="*/ 0 h 540"/>
                  <a:gd name="T4" fmla="*/ 774 w 774"/>
                  <a:gd name="T5" fmla="*/ 540 h 540"/>
                  <a:gd name="T6" fmla="*/ 0 w 774"/>
                  <a:gd name="T7" fmla="*/ 540 h 540"/>
                  <a:gd name="T8" fmla="*/ 0 w 774"/>
                  <a:gd name="T9" fmla="*/ 540 h 540"/>
                </a:gdLst>
                <a:ahLst/>
                <a:cxnLst>
                  <a:cxn ang="0">
                    <a:pos x="T0" y="T1"/>
                  </a:cxn>
                  <a:cxn ang="0">
                    <a:pos x="T2" y="T3"/>
                  </a:cxn>
                  <a:cxn ang="0">
                    <a:pos x="T4" y="T5"/>
                  </a:cxn>
                  <a:cxn ang="0">
                    <a:pos x="T6" y="T7"/>
                  </a:cxn>
                  <a:cxn ang="0">
                    <a:pos x="T8" y="T9"/>
                  </a:cxn>
                </a:cxnLst>
                <a:rect l="0" t="0" r="r" b="b"/>
                <a:pathLst>
                  <a:path w="774" h="540">
                    <a:moveTo>
                      <a:pt x="0" y="540"/>
                    </a:moveTo>
                    <a:lnTo>
                      <a:pt x="388" y="0"/>
                    </a:lnTo>
                    <a:lnTo>
                      <a:pt x="774"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7" name="Freeform 564"/>
              <p:cNvSpPr>
                <a:spLocks/>
              </p:cNvSpPr>
              <p:nvPr/>
            </p:nvSpPr>
            <p:spPr bwMode="auto">
              <a:xfrm>
                <a:off x="7066280" y="1945215"/>
                <a:ext cx="1267462" cy="974412"/>
              </a:xfrm>
              <a:custGeom>
                <a:avLst/>
                <a:gdLst>
                  <a:gd name="T0" fmla="*/ 776 w 776"/>
                  <a:gd name="T1" fmla="*/ 0 h 540"/>
                  <a:gd name="T2" fmla="*/ 386 w 776"/>
                  <a:gd name="T3" fmla="*/ 540 h 540"/>
                  <a:gd name="T4" fmla="*/ 0 w 776"/>
                  <a:gd name="T5" fmla="*/ 0 h 540"/>
                  <a:gd name="T6" fmla="*/ 776 w 776"/>
                  <a:gd name="T7" fmla="*/ 0 h 540"/>
                  <a:gd name="T8" fmla="*/ 776 w 776"/>
                  <a:gd name="T9" fmla="*/ 0 h 540"/>
                </a:gdLst>
                <a:ahLst/>
                <a:cxnLst>
                  <a:cxn ang="0">
                    <a:pos x="T0" y="T1"/>
                  </a:cxn>
                  <a:cxn ang="0">
                    <a:pos x="T2" y="T3"/>
                  </a:cxn>
                  <a:cxn ang="0">
                    <a:pos x="T4" y="T5"/>
                  </a:cxn>
                  <a:cxn ang="0">
                    <a:pos x="T6" y="T7"/>
                  </a:cxn>
                  <a:cxn ang="0">
                    <a:pos x="T8" y="T9"/>
                  </a:cxn>
                </a:cxnLst>
                <a:rect l="0" t="0" r="r" b="b"/>
                <a:pathLst>
                  <a:path w="776" h="540">
                    <a:moveTo>
                      <a:pt x="776" y="0"/>
                    </a:moveTo>
                    <a:lnTo>
                      <a:pt x="386" y="540"/>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8" name="Freeform 565"/>
              <p:cNvSpPr>
                <a:spLocks/>
              </p:cNvSpPr>
              <p:nvPr/>
            </p:nvSpPr>
            <p:spPr bwMode="auto">
              <a:xfrm>
                <a:off x="7696744" y="1945215"/>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9" name="Freeform 567"/>
              <p:cNvSpPr>
                <a:spLocks/>
              </p:cNvSpPr>
              <p:nvPr/>
            </p:nvSpPr>
            <p:spPr bwMode="auto">
              <a:xfrm>
                <a:off x="8333742" y="1945215"/>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0" name="Freeform 568"/>
              <p:cNvSpPr>
                <a:spLocks/>
              </p:cNvSpPr>
              <p:nvPr/>
            </p:nvSpPr>
            <p:spPr bwMode="auto">
              <a:xfrm>
                <a:off x="8333742" y="1945215"/>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 name="Freeform 569"/>
              <p:cNvSpPr>
                <a:spLocks/>
              </p:cNvSpPr>
              <p:nvPr/>
            </p:nvSpPr>
            <p:spPr bwMode="auto">
              <a:xfrm>
                <a:off x="8967473" y="1945215"/>
                <a:ext cx="1272363" cy="974412"/>
              </a:xfrm>
              <a:custGeom>
                <a:avLst/>
                <a:gdLst>
                  <a:gd name="T0" fmla="*/ 0 w 779"/>
                  <a:gd name="T1" fmla="*/ 540 h 540"/>
                  <a:gd name="T2" fmla="*/ 389 w 779"/>
                  <a:gd name="T3" fmla="*/ 0 h 540"/>
                  <a:gd name="T4" fmla="*/ 779 w 779"/>
                  <a:gd name="T5" fmla="*/ 540 h 540"/>
                  <a:gd name="T6" fmla="*/ 0 w 779"/>
                  <a:gd name="T7" fmla="*/ 540 h 540"/>
                  <a:gd name="T8" fmla="*/ 0 w 779"/>
                  <a:gd name="T9" fmla="*/ 540 h 540"/>
                </a:gdLst>
                <a:ahLst/>
                <a:cxnLst>
                  <a:cxn ang="0">
                    <a:pos x="T0" y="T1"/>
                  </a:cxn>
                  <a:cxn ang="0">
                    <a:pos x="T2" y="T3"/>
                  </a:cxn>
                  <a:cxn ang="0">
                    <a:pos x="T4" y="T5"/>
                  </a:cxn>
                  <a:cxn ang="0">
                    <a:pos x="T6" y="T7"/>
                  </a:cxn>
                  <a:cxn ang="0">
                    <a:pos x="T8" y="T9"/>
                  </a:cxn>
                </a:cxnLst>
                <a:rect l="0" t="0" r="r" b="b"/>
                <a:pathLst>
                  <a:path w="779" h="540">
                    <a:moveTo>
                      <a:pt x="0" y="540"/>
                    </a:moveTo>
                    <a:lnTo>
                      <a:pt x="389" y="0"/>
                    </a:lnTo>
                    <a:lnTo>
                      <a:pt x="779"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2" name="Freeform 570"/>
              <p:cNvSpPr>
                <a:spLocks/>
              </p:cNvSpPr>
              <p:nvPr/>
            </p:nvSpPr>
            <p:spPr bwMode="auto">
              <a:xfrm>
                <a:off x="8967473" y="1945215"/>
                <a:ext cx="1272363" cy="974412"/>
              </a:xfrm>
              <a:custGeom>
                <a:avLst/>
                <a:gdLst>
                  <a:gd name="T0" fmla="*/ 0 w 779"/>
                  <a:gd name="T1" fmla="*/ 540 h 540"/>
                  <a:gd name="T2" fmla="*/ 389 w 779"/>
                  <a:gd name="T3" fmla="*/ 0 h 540"/>
                  <a:gd name="T4" fmla="*/ 779 w 779"/>
                  <a:gd name="T5" fmla="*/ 540 h 540"/>
                  <a:gd name="T6" fmla="*/ 0 w 779"/>
                  <a:gd name="T7" fmla="*/ 540 h 540"/>
                  <a:gd name="T8" fmla="*/ 0 w 779"/>
                  <a:gd name="T9" fmla="*/ 540 h 540"/>
                </a:gdLst>
                <a:ahLst/>
                <a:cxnLst>
                  <a:cxn ang="0">
                    <a:pos x="T0" y="T1"/>
                  </a:cxn>
                  <a:cxn ang="0">
                    <a:pos x="T2" y="T3"/>
                  </a:cxn>
                  <a:cxn ang="0">
                    <a:pos x="T4" y="T5"/>
                  </a:cxn>
                  <a:cxn ang="0">
                    <a:pos x="T6" y="T7"/>
                  </a:cxn>
                  <a:cxn ang="0">
                    <a:pos x="T8" y="T9"/>
                  </a:cxn>
                </a:cxnLst>
                <a:rect l="0" t="0" r="r" b="b"/>
                <a:pathLst>
                  <a:path w="779" h="540">
                    <a:moveTo>
                      <a:pt x="0" y="540"/>
                    </a:moveTo>
                    <a:lnTo>
                      <a:pt x="389" y="0"/>
                    </a:lnTo>
                    <a:lnTo>
                      <a:pt x="779"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3" name="Freeform 571"/>
              <p:cNvSpPr>
                <a:spLocks/>
              </p:cNvSpPr>
              <p:nvPr/>
            </p:nvSpPr>
            <p:spPr bwMode="auto">
              <a:xfrm>
                <a:off x="9602837" y="1945215"/>
                <a:ext cx="1270729" cy="974412"/>
              </a:xfrm>
              <a:custGeom>
                <a:avLst/>
                <a:gdLst>
                  <a:gd name="T0" fmla="*/ 778 w 778"/>
                  <a:gd name="T1" fmla="*/ 0 h 540"/>
                  <a:gd name="T2" fmla="*/ 390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90" y="540"/>
                    </a:lnTo>
                    <a:lnTo>
                      <a:pt x="0" y="0"/>
                    </a:lnTo>
                    <a:lnTo>
                      <a:pt x="778" y="0"/>
                    </a:lnTo>
                    <a:lnTo>
                      <a:pt x="778"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4" name="Freeform 572"/>
              <p:cNvSpPr>
                <a:spLocks/>
              </p:cNvSpPr>
              <p:nvPr/>
            </p:nvSpPr>
            <p:spPr bwMode="auto">
              <a:xfrm>
                <a:off x="9602837" y="1945215"/>
                <a:ext cx="1270729" cy="974412"/>
              </a:xfrm>
              <a:custGeom>
                <a:avLst/>
                <a:gdLst>
                  <a:gd name="T0" fmla="*/ 778 w 778"/>
                  <a:gd name="T1" fmla="*/ 0 h 540"/>
                  <a:gd name="T2" fmla="*/ 390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90" y="540"/>
                    </a:lnTo>
                    <a:lnTo>
                      <a:pt x="0" y="0"/>
                    </a:lnTo>
                    <a:lnTo>
                      <a:pt x="778" y="0"/>
                    </a:lnTo>
                    <a:lnTo>
                      <a:pt x="778"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5" name="Freeform 573"/>
              <p:cNvSpPr>
                <a:spLocks/>
              </p:cNvSpPr>
              <p:nvPr/>
            </p:nvSpPr>
            <p:spPr bwMode="auto">
              <a:xfrm>
                <a:off x="10239835" y="1945215"/>
                <a:ext cx="1270729" cy="974412"/>
              </a:xfrm>
              <a:custGeom>
                <a:avLst/>
                <a:gdLst>
                  <a:gd name="T0" fmla="*/ 0 w 778"/>
                  <a:gd name="T1" fmla="*/ 540 h 540"/>
                  <a:gd name="T2" fmla="*/ 388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88" y="0"/>
                    </a:lnTo>
                    <a:lnTo>
                      <a:pt x="778"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6" name="Freeform 574"/>
              <p:cNvSpPr>
                <a:spLocks/>
              </p:cNvSpPr>
              <p:nvPr/>
            </p:nvSpPr>
            <p:spPr bwMode="auto">
              <a:xfrm>
                <a:off x="10239835" y="1945215"/>
                <a:ext cx="1270729" cy="974412"/>
              </a:xfrm>
              <a:custGeom>
                <a:avLst/>
                <a:gdLst>
                  <a:gd name="T0" fmla="*/ 0 w 778"/>
                  <a:gd name="T1" fmla="*/ 540 h 540"/>
                  <a:gd name="T2" fmla="*/ 388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88" y="0"/>
                    </a:lnTo>
                    <a:lnTo>
                      <a:pt x="778"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 name="Freeform 575"/>
              <p:cNvSpPr>
                <a:spLocks/>
              </p:cNvSpPr>
              <p:nvPr/>
            </p:nvSpPr>
            <p:spPr bwMode="auto">
              <a:xfrm>
                <a:off x="10873566" y="1945215"/>
                <a:ext cx="1269096" cy="974412"/>
              </a:xfrm>
              <a:custGeom>
                <a:avLst/>
                <a:gdLst>
                  <a:gd name="T0" fmla="*/ 777 w 777"/>
                  <a:gd name="T1" fmla="*/ 0 h 540"/>
                  <a:gd name="T2" fmla="*/ 390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90" y="540"/>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8" name="Freeform 576"/>
              <p:cNvSpPr>
                <a:spLocks/>
              </p:cNvSpPr>
              <p:nvPr/>
            </p:nvSpPr>
            <p:spPr bwMode="auto">
              <a:xfrm>
                <a:off x="10873566" y="1945215"/>
                <a:ext cx="1269096" cy="974412"/>
              </a:xfrm>
              <a:custGeom>
                <a:avLst/>
                <a:gdLst>
                  <a:gd name="T0" fmla="*/ 777 w 777"/>
                  <a:gd name="T1" fmla="*/ 0 h 540"/>
                  <a:gd name="T2" fmla="*/ 390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90" y="540"/>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 name="Freeform 583"/>
              <p:cNvSpPr>
                <a:spLocks/>
              </p:cNvSpPr>
              <p:nvPr/>
            </p:nvSpPr>
            <p:spPr bwMode="auto">
              <a:xfrm>
                <a:off x="5784117" y="2919628"/>
                <a:ext cx="1267462" cy="968999"/>
              </a:xfrm>
              <a:custGeom>
                <a:avLst/>
                <a:gdLst>
                  <a:gd name="T0" fmla="*/ 0 w 776"/>
                  <a:gd name="T1" fmla="*/ 537 h 537"/>
                  <a:gd name="T2" fmla="*/ 390 w 776"/>
                  <a:gd name="T3" fmla="*/ 0 h 537"/>
                  <a:gd name="T4" fmla="*/ 776 w 776"/>
                  <a:gd name="T5" fmla="*/ 537 h 537"/>
                  <a:gd name="T6" fmla="*/ 0 w 776"/>
                  <a:gd name="T7" fmla="*/ 537 h 537"/>
                  <a:gd name="T8" fmla="*/ 0 w 776"/>
                  <a:gd name="T9" fmla="*/ 537 h 537"/>
                </a:gdLst>
                <a:ahLst/>
                <a:cxnLst>
                  <a:cxn ang="0">
                    <a:pos x="T0" y="T1"/>
                  </a:cxn>
                  <a:cxn ang="0">
                    <a:pos x="T2" y="T3"/>
                  </a:cxn>
                  <a:cxn ang="0">
                    <a:pos x="T4" y="T5"/>
                  </a:cxn>
                  <a:cxn ang="0">
                    <a:pos x="T6" y="T7"/>
                  </a:cxn>
                  <a:cxn ang="0">
                    <a:pos x="T8" y="T9"/>
                  </a:cxn>
                </a:cxnLst>
                <a:rect l="0" t="0" r="r" b="b"/>
                <a:pathLst>
                  <a:path w="776" h="537">
                    <a:moveTo>
                      <a:pt x="0" y="537"/>
                    </a:moveTo>
                    <a:lnTo>
                      <a:pt x="390" y="0"/>
                    </a:lnTo>
                    <a:lnTo>
                      <a:pt x="776"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0" name="Freeform 585"/>
              <p:cNvSpPr>
                <a:spLocks/>
              </p:cNvSpPr>
              <p:nvPr/>
            </p:nvSpPr>
            <p:spPr bwMode="auto">
              <a:xfrm>
                <a:off x="6421115" y="2919628"/>
                <a:ext cx="1267462" cy="968999"/>
              </a:xfrm>
              <a:custGeom>
                <a:avLst/>
                <a:gdLst>
                  <a:gd name="T0" fmla="*/ 776 w 776"/>
                  <a:gd name="T1" fmla="*/ 0 h 537"/>
                  <a:gd name="T2" fmla="*/ 386 w 776"/>
                  <a:gd name="T3" fmla="*/ 537 h 537"/>
                  <a:gd name="T4" fmla="*/ 0 w 776"/>
                  <a:gd name="T5" fmla="*/ 0 h 537"/>
                  <a:gd name="T6" fmla="*/ 776 w 776"/>
                  <a:gd name="T7" fmla="*/ 0 h 537"/>
                  <a:gd name="T8" fmla="*/ 776 w 776"/>
                  <a:gd name="T9" fmla="*/ 0 h 537"/>
                </a:gdLst>
                <a:ahLst/>
                <a:cxnLst>
                  <a:cxn ang="0">
                    <a:pos x="T0" y="T1"/>
                  </a:cxn>
                  <a:cxn ang="0">
                    <a:pos x="T2" y="T3"/>
                  </a:cxn>
                  <a:cxn ang="0">
                    <a:pos x="T4" y="T5"/>
                  </a:cxn>
                  <a:cxn ang="0">
                    <a:pos x="T6" y="T7"/>
                  </a:cxn>
                  <a:cxn ang="0">
                    <a:pos x="T8" y="T9"/>
                  </a:cxn>
                </a:cxnLst>
                <a:rect l="0" t="0" r="r" b="b"/>
                <a:pathLst>
                  <a:path w="776" h="537">
                    <a:moveTo>
                      <a:pt x="776" y="0"/>
                    </a:moveTo>
                    <a:lnTo>
                      <a:pt x="386" y="537"/>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1" name="Freeform 586"/>
              <p:cNvSpPr>
                <a:spLocks/>
              </p:cNvSpPr>
              <p:nvPr/>
            </p:nvSpPr>
            <p:spPr bwMode="auto">
              <a:xfrm>
                <a:off x="7051579"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2" name="Freeform 587"/>
              <p:cNvSpPr>
                <a:spLocks/>
              </p:cNvSpPr>
              <p:nvPr/>
            </p:nvSpPr>
            <p:spPr bwMode="auto">
              <a:xfrm>
                <a:off x="7051579"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 name="Freeform 588"/>
              <p:cNvSpPr>
                <a:spLocks/>
              </p:cNvSpPr>
              <p:nvPr/>
            </p:nvSpPr>
            <p:spPr bwMode="auto">
              <a:xfrm>
                <a:off x="7688577"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4" name="Freeform 589"/>
              <p:cNvSpPr>
                <a:spLocks/>
              </p:cNvSpPr>
              <p:nvPr/>
            </p:nvSpPr>
            <p:spPr bwMode="auto">
              <a:xfrm>
                <a:off x="7688577"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 name="Freeform 590"/>
              <p:cNvSpPr>
                <a:spLocks/>
              </p:cNvSpPr>
              <p:nvPr/>
            </p:nvSpPr>
            <p:spPr bwMode="auto">
              <a:xfrm>
                <a:off x="8322308" y="2919628"/>
                <a:ext cx="1269096" cy="968999"/>
              </a:xfrm>
              <a:custGeom>
                <a:avLst/>
                <a:gdLst>
                  <a:gd name="T0" fmla="*/ 0 w 777"/>
                  <a:gd name="T1" fmla="*/ 537 h 537"/>
                  <a:gd name="T2" fmla="*/ 389 w 777"/>
                  <a:gd name="T3" fmla="*/ 0 h 537"/>
                  <a:gd name="T4" fmla="*/ 777 w 777"/>
                  <a:gd name="T5" fmla="*/ 537 h 537"/>
                  <a:gd name="T6" fmla="*/ 0 w 777"/>
                  <a:gd name="T7" fmla="*/ 537 h 537"/>
                  <a:gd name="T8" fmla="*/ 0 w 777"/>
                  <a:gd name="T9" fmla="*/ 537 h 537"/>
                </a:gdLst>
                <a:ahLst/>
                <a:cxnLst>
                  <a:cxn ang="0">
                    <a:pos x="T0" y="T1"/>
                  </a:cxn>
                  <a:cxn ang="0">
                    <a:pos x="T2" y="T3"/>
                  </a:cxn>
                  <a:cxn ang="0">
                    <a:pos x="T4" y="T5"/>
                  </a:cxn>
                  <a:cxn ang="0">
                    <a:pos x="T6" y="T7"/>
                  </a:cxn>
                  <a:cxn ang="0">
                    <a:pos x="T8" y="T9"/>
                  </a:cxn>
                </a:cxnLst>
                <a:rect l="0" t="0" r="r" b="b"/>
                <a:pathLst>
                  <a:path w="777" h="537">
                    <a:moveTo>
                      <a:pt x="0" y="537"/>
                    </a:moveTo>
                    <a:lnTo>
                      <a:pt x="389" y="0"/>
                    </a:lnTo>
                    <a:lnTo>
                      <a:pt x="777"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6" name="Freeform 591"/>
              <p:cNvSpPr>
                <a:spLocks/>
              </p:cNvSpPr>
              <p:nvPr/>
            </p:nvSpPr>
            <p:spPr bwMode="auto">
              <a:xfrm>
                <a:off x="8322308" y="2919628"/>
                <a:ext cx="1269096" cy="968999"/>
              </a:xfrm>
              <a:custGeom>
                <a:avLst/>
                <a:gdLst>
                  <a:gd name="T0" fmla="*/ 0 w 777"/>
                  <a:gd name="T1" fmla="*/ 537 h 537"/>
                  <a:gd name="T2" fmla="*/ 389 w 777"/>
                  <a:gd name="T3" fmla="*/ 0 h 537"/>
                  <a:gd name="T4" fmla="*/ 777 w 777"/>
                  <a:gd name="T5" fmla="*/ 537 h 537"/>
                  <a:gd name="T6" fmla="*/ 0 w 777"/>
                  <a:gd name="T7" fmla="*/ 537 h 537"/>
                  <a:gd name="T8" fmla="*/ 0 w 777"/>
                  <a:gd name="T9" fmla="*/ 537 h 537"/>
                </a:gdLst>
                <a:ahLst/>
                <a:cxnLst>
                  <a:cxn ang="0">
                    <a:pos x="T0" y="T1"/>
                  </a:cxn>
                  <a:cxn ang="0">
                    <a:pos x="T2" y="T3"/>
                  </a:cxn>
                  <a:cxn ang="0">
                    <a:pos x="T4" y="T5"/>
                  </a:cxn>
                  <a:cxn ang="0">
                    <a:pos x="T6" y="T7"/>
                  </a:cxn>
                  <a:cxn ang="0">
                    <a:pos x="T8" y="T9"/>
                  </a:cxn>
                </a:cxnLst>
                <a:rect l="0" t="0" r="r" b="b"/>
                <a:pathLst>
                  <a:path w="777" h="537">
                    <a:moveTo>
                      <a:pt x="0" y="537"/>
                    </a:moveTo>
                    <a:lnTo>
                      <a:pt x="389" y="0"/>
                    </a:lnTo>
                    <a:lnTo>
                      <a:pt x="777"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 name="Freeform 592"/>
              <p:cNvSpPr>
                <a:spLocks/>
              </p:cNvSpPr>
              <p:nvPr/>
            </p:nvSpPr>
            <p:spPr bwMode="auto">
              <a:xfrm>
                <a:off x="8957673" y="2919628"/>
                <a:ext cx="1270729" cy="968999"/>
              </a:xfrm>
              <a:custGeom>
                <a:avLst/>
                <a:gdLst>
                  <a:gd name="T0" fmla="*/ 778 w 778"/>
                  <a:gd name="T1" fmla="*/ 0 h 537"/>
                  <a:gd name="T2" fmla="*/ 388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88" y="537"/>
                    </a:lnTo>
                    <a:lnTo>
                      <a:pt x="0" y="0"/>
                    </a:lnTo>
                    <a:lnTo>
                      <a:pt x="778" y="0"/>
                    </a:lnTo>
                    <a:lnTo>
                      <a:pt x="778"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88" name="Freeform 593"/>
              <p:cNvSpPr>
                <a:spLocks/>
              </p:cNvSpPr>
              <p:nvPr/>
            </p:nvSpPr>
            <p:spPr bwMode="auto">
              <a:xfrm>
                <a:off x="8957673" y="2919628"/>
                <a:ext cx="1270729" cy="968999"/>
              </a:xfrm>
              <a:custGeom>
                <a:avLst/>
                <a:gdLst>
                  <a:gd name="T0" fmla="*/ 778 w 778"/>
                  <a:gd name="T1" fmla="*/ 0 h 537"/>
                  <a:gd name="T2" fmla="*/ 388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88" y="537"/>
                    </a:lnTo>
                    <a:lnTo>
                      <a:pt x="0" y="0"/>
                    </a:lnTo>
                    <a:lnTo>
                      <a:pt x="778" y="0"/>
                    </a:lnTo>
                    <a:lnTo>
                      <a:pt x="778"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 name="Freeform 594"/>
              <p:cNvSpPr>
                <a:spLocks/>
              </p:cNvSpPr>
              <p:nvPr/>
            </p:nvSpPr>
            <p:spPr bwMode="auto">
              <a:xfrm>
                <a:off x="9591404"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90" name="Freeform 595"/>
              <p:cNvSpPr>
                <a:spLocks/>
              </p:cNvSpPr>
              <p:nvPr/>
            </p:nvSpPr>
            <p:spPr bwMode="auto">
              <a:xfrm>
                <a:off x="9591404"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1" name="Freeform 596"/>
              <p:cNvSpPr>
                <a:spLocks/>
              </p:cNvSpPr>
              <p:nvPr/>
            </p:nvSpPr>
            <p:spPr bwMode="auto">
              <a:xfrm>
                <a:off x="10228402"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92" name="Freeform 597"/>
              <p:cNvSpPr>
                <a:spLocks/>
              </p:cNvSpPr>
              <p:nvPr/>
            </p:nvSpPr>
            <p:spPr bwMode="auto">
              <a:xfrm>
                <a:off x="10228402"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 name="Freeform 598"/>
              <p:cNvSpPr>
                <a:spLocks/>
              </p:cNvSpPr>
              <p:nvPr/>
            </p:nvSpPr>
            <p:spPr bwMode="auto">
              <a:xfrm>
                <a:off x="10862133" y="2919628"/>
                <a:ext cx="1267462" cy="968999"/>
              </a:xfrm>
              <a:custGeom>
                <a:avLst/>
                <a:gdLst>
                  <a:gd name="T0" fmla="*/ 0 w 776"/>
                  <a:gd name="T1" fmla="*/ 537 h 537"/>
                  <a:gd name="T2" fmla="*/ 389 w 776"/>
                  <a:gd name="T3" fmla="*/ 0 h 537"/>
                  <a:gd name="T4" fmla="*/ 776 w 776"/>
                  <a:gd name="T5" fmla="*/ 537 h 537"/>
                  <a:gd name="T6" fmla="*/ 0 w 776"/>
                  <a:gd name="T7" fmla="*/ 537 h 537"/>
                  <a:gd name="T8" fmla="*/ 0 w 776"/>
                  <a:gd name="T9" fmla="*/ 537 h 537"/>
                </a:gdLst>
                <a:ahLst/>
                <a:cxnLst>
                  <a:cxn ang="0">
                    <a:pos x="T0" y="T1"/>
                  </a:cxn>
                  <a:cxn ang="0">
                    <a:pos x="T2" y="T3"/>
                  </a:cxn>
                  <a:cxn ang="0">
                    <a:pos x="T4" y="T5"/>
                  </a:cxn>
                  <a:cxn ang="0">
                    <a:pos x="T6" y="T7"/>
                  </a:cxn>
                  <a:cxn ang="0">
                    <a:pos x="T8" y="T9"/>
                  </a:cxn>
                </a:cxnLst>
                <a:rect l="0" t="0" r="r" b="b"/>
                <a:pathLst>
                  <a:path w="776" h="537">
                    <a:moveTo>
                      <a:pt x="0" y="537"/>
                    </a:moveTo>
                    <a:lnTo>
                      <a:pt x="389" y="0"/>
                    </a:lnTo>
                    <a:lnTo>
                      <a:pt x="776"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94" name="Freeform 599"/>
              <p:cNvSpPr>
                <a:spLocks/>
              </p:cNvSpPr>
              <p:nvPr/>
            </p:nvSpPr>
            <p:spPr bwMode="auto">
              <a:xfrm>
                <a:off x="10862133" y="2919628"/>
                <a:ext cx="1267462" cy="968999"/>
              </a:xfrm>
              <a:custGeom>
                <a:avLst/>
                <a:gdLst>
                  <a:gd name="T0" fmla="*/ 0 w 776"/>
                  <a:gd name="T1" fmla="*/ 537 h 537"/>
                  <a:gd name="T2" fmla="*/ 389 w 776"/>
                  <a:gd name="T3" fmla="*/ 0 h 537"/>
                  <a:gd name="T4" fmla="*/ 776 w 776"/>
                  <a:gd name="T5" fmla="*/ 537 h 537"/>
                  <a:gd name="T6" fmla="*/ 0 w 776"/>
                  <a:gd name="T7" fmla="*/ 537 h 537"/>
                  <a:gd name="T8" fmla="*/ 0 w 776"/>
                  <a:gd name="T9" fmla="*/ 537 h 537"/>
                </a:gdLst>
                <a:ahLst/>
                <a:cxnLst>
                  <a:cxn ang="0">
                    <a:pos x="T0" y="T1"/>
                  </a:cxn>
                  <a:cxn ang="0">
                    <a:pos x="T2" y="T3"/>
                  </a:cxn>
                  <a:cxn ang="0">
                    <a:pos x="T4" y="T5"/>
                  </a:cxn>
                  <a:cxn ang="0">
                    <a:pos x="T6" y="T7"/>
                  </a:cxn>
                  <a:cxn ang="0">
                    <a:pos x="T8" y="T9"/>
                  </a:cxn>
                </a:cxnLst>
                <a:rect l="0" t="0" r="r" b="b"/>
                <a:pathLst>
                  <a:path w="776" h="537">
                    <a:moveTo>
                      <a:pt x="0" y="537"/>
                    </a:moveTo>
                    <a:lnTo>
                      <a:pt x="389" y="0"/>
                    </a:lnTo>
                    <a:lnTo>
                      <a:pt x="776"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grpSp>
      <p:sp>
        <p:nvSpPr>
          <p:cNvPr id="95" name="Hexagon 35"/>
          <p:cNvSpPr/>
          <p:nvPr/>
        </p:nvSpPr>
        <p:spPr>
          <a:xfrm rot="5400000">
            <a:off x="8786958" y="1769432"/>
            <a:ext cx="1283112" cy="1120875"/>
          </a:xfrm>
          <a:prstGeom prst="hexagon">
            <a:avLst>
              <a:gd name="adj" fmla="val 23122"/>
              <a:gd name="vf" fmla="val 115470"/>
            </a:avLst>
          </a:prstGeom>
          <a:noFill/>
          <a:ln w="63500">
            <a:solidFill>
              <a:schemeClr val="bg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4066746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ppt_x"/>
                                          </p:val>
                                        </p:tav>
                                        <p:tav tm="100000">
                                          <p:val>
                                            <p:strVal val="#ppt_x"/>
                                          </p:val>
                                        </p:tav>
                                      </p:tavLst>
                                    </p:anim>
                                    <p:anim calcmode="lin" valueType="num">
                                      <p:cBhvr additive="base">
                                        <p:cTn id="11" dur="1000" fill="hold"/>
                                        <p:tgtEl>
                                          <p:spTgt spid="3"/>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1" presetClass="entr" presetSubtype="0" fill="hold" grpId="0" nodeType="afterEffect">
                                  <p:stCondLst>
                                    <p:cond delay="80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1800"/>
                            </p:stCondLst>
                            <p:childTnLst>
                              <p:par>
                                <p:cTn id="16" presetID="53" presetClass="entr" presetSubtype="1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par>
                          <p:cTn id="21" fill="hold">
                            <p:stCondLst>
                              <p:cond delay="23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800"/>
                            </p:stCondLst>
                            <p:childTnLst>
                              <p:par>
                                <p:cTn id="28" presetID="53" presetClass="entr" presetSubtype="16" fill="hold" grpId="0" nodeType="after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p:cTn id="30" dur="500" fill="hold"/>
                                        <p:tgtEl>
                                          <p:spTgt spid="95"/>
                                        </p:tgtEl>
                                        <p:attrNameLst>
                                          <p:attrName>ppt_w</p:attrName>
                                        </p:attrNameLst>
                                      </p:cBhvr>
                                      <p:tavLst>
                                        <p:tav tm="0">
                                          <p:val>
                                            <p:fltVal val="0"/>
                                          </p:val>
                                        </p:tav>
                                        <p:tav tm="100000">
                                          <p:val>
                                            <p:strVal val="#ppt_w"/>
                                          </p:val>
                                        </p:tav>
                                      </p:tavLst>
                                    </p:anim>
                                    <p:anim calcmode="lin" valueType="num">
                                      <p:cBhvr>
                                        <p:cTn id="31" dur="500" fill="hold"/>
                                        <p:tgtEl>
                                          <p:spTgt spid="95"/>
                                        </p:tgtEl>
                                        <p:attrNameLst>
                                          <p:attrName>ppt_h</p:attrName>
                                        </p:attrNameLst>
                                      </p:cBhvr>
                                      <p:tavLst>
                                        <p:tav tm="0">
                                          <p:val>
                                            <p:fltVal val="0"/>
                                          </p:val>
                                        </p:tav>
                                        <p:tav tm="100000">
                                          <p:val>
                                            <p:strVal val="#ppt_h"/>
                                          </p:val>
                                        </p:tav>
                                      </p:tavLst>
                                    </p:anim>
                                    <p:animEffect transition="in" filter="fade">
                                      <p:cBhvr>
                                        <p:cTn id="32" dur="500"/>
                                        <p:tgtEl>
                                          <p:spTgt spid="95"/>
                                        </p:tgtEl>
                                      </p:cBhvr>
                                    </p:animEffect>
                                  </p:childTnLst>
                                </p:cTn>
                              </p:par>
                            </p:childTnLst>
                          </p:cTn>
                        </p:par>
                        <p:par>
                          <p:cTn id="33" fill="hold">
                            <p:stCondLst>
                              <p:cond delay="3300"/>
                            </p:stCondLst>
                            <p:childTnLst>
                              <p:par>
                                <p:cTn id="34" presetID="2" presetClass="entr" presetSubtype="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600" fill="hold"/>
                                        <p:tgtEl>
                                          <p:spTgt spid="24"/>
                                        </p:tgtEl>
                                        <p:attrNameLst>
                                          <p:attrName>ppt_x</p:attrName>
                                        </p:attrNameLst>
                                      </p:cBhvr>
                                      <p:tavLst>
                                        <p:tav tm="0">
                                          <p:val>
                                            <p:strVal val="0-#ppt_w/2"/>
                                          </p:val>
                                        </p:tav>
                                        <p:tav tm="100000">
                                          <p:val>
                                            <p:strVal val="#ppt_x"/>
                                          </p:val>
                                        </p:tav>
                                      </p:tavLst>
                                    </p:anim>
                                    <p:anim calcmode="lin" valueType="num">
                                      <p:cBhvr additive="base">
                                        <p:cTn id="37" dur="6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21" grpId="0" animBg="1"/>
      <p:bldP spid="2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b="18589"/>
          <a:stretch/>
        </p:blipFill>
        <p:spPr>
          <a:xfrm>
            <a:off x="1" y="0"/>
            <a:ext cx="12192000" cy="6823881"/>
          </a:xfrm>
          <a:prstGeom prst="rect">
            <a:avLst/>
          </a:prstGeom>
        </p:spPr>
      </p:pic>
      <p:sp>
        <p:nvSpPr>
          <p:cNvPr id="2" name="Rectangle 1"/>
          <p:cNvSpPr/>
          <p:nvPr/>
        </p:nvSpPr>
        <p:spPr>
          <a:xfrm>
            <a:off x="0" y="4885898"/>
            <a:ext cx="12192000" cy="197210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4" name="TextBox 13"/>
          <p:cNvSpPr txBox="1"/>
          <p:nvPr/>
        </p:nvSpPr>
        <p:spPr>
          <a:xfrm>
            <a:off x="1867965" y="5262024"/>
            <a:ext cx="847703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a:ln>
                  <a:noFill/>
                </a:ln>
                <a:solidFill>
                  <a:prstClr val="white"/>
                </a:solidFill>
                <a:effectLst/>
                <a:uLnTx/>
                <a:uFillTx/>
                <a:latin typeface="Open Sans"/>
                <a:ea typeface="+mn-ea"/>
                <a:cs typeface="+mn-cs"/>
              </a:rPr>
              <a:t>youtu.be/-BJCu9moQE4</a:t>
            </a:r>
          </a:p>
        </p:txBody>
      </p:sp>
      <p:grpSp>
        <p:nvGrpSpPr>
          <p:cNvPr id="24" name="Group 2"/>
          <p:cNvGrpSpPr/>
          <p:nvPr/>
        </p:nvGrpSpPr>
        <p:grpSpPr>
          <a:xfrm>
            <a:off x="5418017" y="0"/>
            <a:ext cx="6773983" cy="4861367"/>
            <a:chOff x="5778157" y="-903"/>
            <a:chExt cx="6998235" cy="3888627"/>
          </a:xfrm>
        </p:grpSpPr>
        <p:sp>
          <p:nvSpPr>
            <p:cNvPr id="25" name="Freeform 535"/>
            <p:cNvSpPr>
              <a:spLocks/>
            </p:cNvSpPr>
            <p:nvPr/>
          </p:nvSpPr>
          <p:spPr bwMode="auto">
            <a:xfrm>
              <a:off x="11510563" y="0"/>
              <a:ext cx="1265829" cy="968999"/>
            </a:xfrm>
            <a:custGeom>
              <a:avLst/>
              <a:gdLst>
                <a:gd name="T0" fmla="*/ 0 w 775"/>
                <a:gd name="T1" fmla="*/ 537 h 537"/>
                <a:gd name="T2" fmla="*/ 387 w 775"/>
                <a:gd name="T3" fmla="*/ 0 h 537"/>
                <a:gd name="T4" fmla="*/ 775 w 775"/>
                <a:gd name="T5" fmla="*/ 537 h 537"/>
                <a:gd name="T6" fmla="*/ 0 w 775"/>
                <a:gd name="T7" fmla="*/ 537 h 537"/>
                <a:gd name="T8" fmla="*/ 0 w 775"/>
                <a:gd name="T9" fmla="*/ 537 h 537"/>
              </a:gdLst>
              <a:ahLst/>
              <a:cxnLst>
                <a:cxn ang="0">
                  <a:pos x="T0" y="T1"/>
                </a:cxn>
                <a:cxn ang="0">
                  <a:pos x="T2" y="T3"/>
                </a:cxn>
                <a:cxn ang="0">
                  <a:pos x="T4" y="T5"/>
                </a:cxn>
                <a:cxn ang="0">
                  <a:pos x="T6" y="T7"/>
                </a:cxn>
                <a:cxn ang="0">
                  <a:pos x="T8" y="T9"/>
                </a:cxn>
              </a:cxnLst>
              <a:rect l="0" t="0" r="r" b="b"/>
              <a:pathLst>
                <a:path w="775" h="537">
                  <a:moveTo>
                    <a:pt x="0" y="537"/>
                  </a:moveTo>
                  <a:lnTo>
                    <a:pt x="387" y="0"/>
                  </a:lnTo>
                  <a:lnTo>
                    <a:pt x="775"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9" name="Freeform 536"/>
            <p:cNvSpPr>
              <a:spLocks/>
            </p:cNvSpPr>
            <p:nvPr/>
          </p:nvSpPr>
          <p:spPr bwMode="auto">
            <a:xfrm>
              <a:off x="11510563" y="0"/>
              <a:ext cx="1265829" cy="968999"/>
            </a:xfrm>
            <a:custGeom>
              <a:avLst/>
              <a:gdLst>
                <a:gd name="T0" fmla="*/ 0 w 775"/>
                <a:gd name="T1" fmla="*/ 537 h 537"/>
                <a:gd name="T2" fmla="*/ 387 w 775"/>
                <a:gd name="T3" fmla="*/ 0 h 537"/>
                <a:gd name="T4" fmla="*/ 775 w 775"/>
                <a:gd name="T5" fmla="*/ 537 h 537"/>
                <a:gd name="T6" fmla="*/ 0 w 775"/>
                <a:gd name="T7" fmla="*/ 537 h 537"/>
                <a:gd name="T8" fmla="*/ 0 w 775"/>
                <a:gd name="T9" fmla="*/ 537 h 537"/>
              </a:gdLst>
              <a:ahLst/>
              <a:cxnLst>
                <a:cxn ang="0">
                  <a:pos x="T0" y="T1"/>
                </a:cxn>
                <a:cxn ang="0">
                  <a:pos x="T2" y="T3"/>
                </a:cxn>
                <a:cxn ang="0">
                  <a:pos x="T4" y="T5"/>
                </a:cxn>
                <a:cxn ang="0">
                  <a:pos x="T6" y="T7"/>
                </a:cxn>
                <a:cxn ang="0">
                  <a:pos x="T8" y="T9"/>
                </a:cxn>
              </a:cxnLst>
              <a:rect l="0" t="0" r="r" b="b"/>
              <a:pathLst>
                <a:path w="775" h="537">
                  <a:moveTo>
                    <a:pt x="0" y="537"/>
                  </a:moveTo>
                  <a:lnTo>
                    <a:pt x="387" y="0"/>
                  </a:lnTo>
                  <a:lnTo>
                    <a:pt x="775"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0" name="Freeform 558"/>
            <p:cNvSpPr>
              <a:spLocks/>
            </p:cNvSpPr>
            <p:nvPr/>
          </p:nvSpPr>
          <p:spPr bwMode="auto">
            <a:xfrm>
              <a:off x="11497497" y="968999"/>
              <a:ext cx="1267462" cy="974412"/>
            </a:xfrm>
            <a:custGeom>
              <a:avLst/>
              <a:gdLst>
                <a:gd name="T0" fmla="*/ 776 w 776"/>
                <a:gd name="T1" fmla="*/ 0 h 540"/>
                <a:gd name="T2" fmla="*/ 387 w 776"/>
                <a:gd name="T3" fmla="*/ 540 h 540"/>
                <a:gd name="T4" fmla="*/ 0 w 776"/>
                <a:gd name="T5" fmla="*/ 0 h 540"/>
                <a:gd name="T6" fmla="*/ 776 w 776"/>
                <a:gd name="T7" fmla="*/ 0 h 540"/>
                <a:gd name="T8" fmla="*/ 776 w 776"/>
                <a:gd name="T9" fmla="*/ 0 h 540"/>
              </a:gdLst>
              <a:ahLst/>
              <a:cxnLst>
                <a:cxn ang="0">
                  <a:pos x="T0" y="T1"/>
                </a:cxn>
                <a:cxn ang="0">
                  <a:pos x="T2" y="T3"/>
                </a:cxn>
                <a:cxn ang="0">
                  <a:pos x="T4" y="T5"/>
                </a:cxn>
                <a:cxn ang="0">
                  <a:pos x="T6" y="T7"/>
                </a:cxn>
                <a:cxn ang="0">
                  <a:pos x="T8" y="T9"/>
                </a:cxn>
              </a:cxnLst>
              <a:rect l="0" t="0" r="r" b="b"/>
              <a:pathLst>
                <a:path w="776" h="540">
                  <a:moveTo>
                    <a:pt x="776" y="0"/>
                  </a:moveTo>
                  <a:lnTo>
                    <a:pt x="387" y="540"/>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1" name="Freeform 577"/>
            <p:cNvSpPr>
              <a:spLocks/>
            </p:cNvSpPr>
            <p:nvPr/>
          </p:nvSpPr>
          <p:spPr bwMode="auto">
            <a:xfrm>
              <a:off x="11510563" y="1945215"/>
              <a:ext cx="1265829" cy="974412"/>
            </a:xfrm>
            <a:custGeom>
              <a:avLst/>
              <a:gdLst>
                <a:gd name="T0" fmla="*/ 0 w 775"/>
                <a:gd name="T1" fmla="*/ 540 h 540"/>
                <a:gd name="T2" fmla="*/ 387 w 775"/>
                <a:gd name="T3" fmla="*/ 0 h 540"/>
                <a:gd name="T4" fmla="*/ 775 w 775"/>
                <a:gd name="T5" fmla="*/ 540 h 540"/>
                <a:gd name="T6" fmla="*/ 0 w 775"/>
                <a:gd name="T7" fmla="*/ 540 h 540"/>
                <a:gd name="T8" fmla="*/ 0 w 775"/>
                <a:gd name="T9" fmla="*/ 540 h 540"/>
              </a:gdLst>
              <a:ahLst/>
              <a:cxnLst>
                <a:cxn ang="0">
                  <a:pos x="T0" y="T1"/>
                </a:cxn>
                <a:cxn ang="0">
                  <a:pos x="T2" y="T3"/>
                </a:cxn>
                <a:cxn ang="0">
                  <a:pos x="T4" y="T5"/>
                </a:cxn>
                <a:cxn ang="0">
                  <a:pos x="T6" y="T7"/>
                </a:cxn>
                <a:cxn ang="0">
                  <a:pos x="T8" y="T9"/>
                </a:cxn>
              </a:cxnLst>
              <a:rect l="0" t="0" r="r" b="b"/>
              <a:pathLst>
                <a:path w="775" h="540">
                  <a:moveTo>
                    <a:pt x="0" y="540"/>
                  </a:moveTo>
                  <a:lnTo>
                    <a:pt x="387" y="0"/>
                  </a:lnTo>
                  <a:lnTo>
                    <a:pt x="775"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2" name="Freeform 578"/>
            <p:cNvSpPr>
              <a:spLocks/>
            </p:cNvSpPr>
            <p:nvPr/>
          </p:nvSpPr>
          <p:spPr bwMode="auto">
            <a:xfrm>
              <a:off x="11510563" y="1945215"/>
              <a:ext cx="1265829" cy="974412"/>
            </a:xfrm>
            <a:custGeom>
              <a:avLst/>
              <a:gdLst>
                <a:gd name="T0" fmla="*/ 0 w 775"/>
                <a:gd name="T1" fmla="*/ 540 h 540"/>
                <a:gd name="T2" fmla="*/ 387 w 775"/>
                <a:gd name="T3" fmla="*/ 0 h 540"/>
                <a:gd name="T4" fmla="*/ 775 w 775"/>
                <a:gd name="T5" fmla="*/ 540 h 540"/>
                <a:gd name="T6" fmla="*/ 0 w 775"/>
                <a:gd name="T7" fmla="*/ 540 h 540"/>
                <a:gd name="T8" fmla="*/ 0 w 775"/>
                <a:gd name="T9" fmla="*/ 540 h 540"/>
              </a:gdLst>
              <a:ahLst/>
              <a:cxnLst>
                <a:cxn ang="0">
                  <a:pos x="T0" y="T1"/>
                </a:cxn>
                <a:cxn ang="0">
                  <a:pos x="T2" y="T3"/>
                </a:cxn>
                <a:cxn ang="0">
                  <a:pos x="T4" y="T5"/>
                </a:cxn>
                <a:cxn ang="0">
                  <a:pos x="T6" y="T7"/>
                </a:cxn>
                <a:cxn ang="0">
                  <a:pos x="T8" y="T9"/>
                </a:cxn>
              </a:cxnLst>
              <a:rect l="0" t="0" r="r" b="b"/>
              <a:pathLst>
                <a:path w="775" h="540">
                  <a:moveTo>
                    <a:pt x="0" y="540"/>
                  </a:moveTo>
                  <a:lnTo>
                    <a:pt x="387" y="0"/>
                  </a:lnTo>
                  <a:lnTo>
                    <a:pt x="775"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nvGrpSpPr>
            <p:cNvPr id="33" name="Group 4"/>
            <p:cNvGrpSpPr/>
            <p:nvPr/>
          </p:nvGrpSpPr>
          <p:grpSpPr>
            <a:xfrm>
              <a:off x="5778157" y="-903"/>
              <a:ext cx="6358545" cy="3888627"/>
              <a:chOff x="5784117" y="0"/>
              <a:chExt cx="6358545" cy="3888627"/>
            </a:xfrm>
          </p:grpSpPr>
          <p:sp>
            <p:nvSpPr>
              <p:cNvPr id="34" name="Freeform 542"/>
              <p:cNvSpPr>
                <a:spLocks/>
              </p:cNvSpPr>
              <p:nvPr/>
            </p:nvSpPr>
            <p:spPr bwMode="auto">
              <a:xfrm>
                <a:off x="6011799" y="867121"/>
                <a:ext cx="1231900" cy="857250"/>
              </a:xfrm>
              <a:custGeom>
                <a:avLst/>
                <a:gdLst>
                  <a:gd name="T0" fmla="*/ 0 w 776"/>
                  <a:gd name="T1" fmla="*/ 540 h 540"/>
                  <a:gd name="T2" fmla="*/ 390 w 776"/>
                  <a:gd name="T3" fmla="*/ 0 h 540"/>
                  <a:gd name="T4" fmla="*/ 776 w 776"/>
                  <a:gd name="T5" fmla="*/ 540 h 540"/>
                  <a:gd name="T6" fmla="*/ 0 w 776"/>
                  <a:gd name="T7" fmla="*/ 540 h 540"/>
                  <a:gd name="T8" fmla="*/ 0 w 776"/>
                  <a:gd name="T9" fmla="*/ 540 h 540"/>
                </a:gdLst>
                <a:ahLst/>
                <a:cxnLst>
                  <a:cxn ang="0">
                    <a:pos x="T0" y="T1"/>
                  </a:cxn>
                  <a:cxn ang="0">
                    <a:pos x="T2" y="T3"/>
                  </a:cxn>
                  <a:cxn ang="0">
                    <a:pos x="T4" y="T5"/>
                  </a:cxn>
                  <a:cxn ang="0">
                    <a:pos x="T6" y="T7"/>
                  </a:cxn>
                  <a:cxn ang="0">
                    <a:pos x="T8" y="T9"/>
                  </a:cxn>
                </a:cxnLst>
                <a:rect l="0" t="0" r="r" b="b"/>
                <a:pathLst>
                  <a:path w="776" h="540">
                    <a:moveTo>
                      <a:pt x="0" y="540"/>
                    </a:moveTo>
                    <a:lnTo>
                      <a:pt x="390" y="0"/>
                    </a:lnTo>
                    <a:lnTo>
                      <a:pt x="776" y="540"/>
                    </a:lnTo>
                    <a:lnTo>
                      <a:pt x="0" y="540"/>
                    </a:lnTo>
                    <a:lnTo>
                      <a:pt x="0" y="540"/>
                    </a:lnTo>
                    <a:close/>
                  </a:path>
                </a:pathLst>
              </a:custGeom>
              <a:noFill/>
              <a:ln w="3175"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5" name="Freeform 520"/>
              <p:cNvSpPr>
                <a:spLocks/>
              </p:cNvSpPr>
              <p:nvPr/>
            </p:nvSpPr>
            <p:spPr bwMode="auto">
              <a:xfrm>
                <a:off x="6432549" y="0"/>
                <a:ext cx="1264196" cy="968999"/>
              </a:xfrm>
              <a:custGeom>
                <a:avLst/>
                <a:gdLst>
                  <a:gd name="T0" fmla="*/ 0 w 774"/>
                  <a:gd name="T1" fmla="*/ 537 h 537"/>
                  <a:gd name="T2" fmla="*/ 388 w 774"/>
                  <a:gd name="T3" fmla="*/ 0 h 537"/>
                  <a:gd name="T4" fmla="*/ 774 w 774"/>
                  <a:gd name="T5" fmla="*/ 537 h 537"/>
                  <a:gd name="T6" fmla="*/ 0 w 774"/>
                  <a:gd name="T7" fmla="*/ 537 h 537"/>
                  <a:gd name="T8" fmla="*/ 0 w 774"/>
                  <a:gd name="T9" fmla="*/ 537 h 537"/>
                </a:gdLst>
                <a:ahLst/>
                <a:cxnLst>
                  <a:cxn ang="0">
                    <a:pos x="T0" y="T1"/>
                  </a:cxn>
                  <a:cxn ang="0">
                    <a:pos x="T2" y="T3"/>
                  </a:cxn>
                  <a:cxn ang="0">
                    <a:pos x="T4" y="T5"/>
                  </a:cxn>
                  <a:cxn ang="0">
                    <a:pos x="T6" y="T7"/>
                  </a:cxn>
                  <a:cxn ang="0">
                    <a:pos x="T8" y="T9"/>
                  </a:cxn>
                </a:cxnLst>
                <a:rect l="0" t="0" r="r" b="b"/>
                <a:pathLst>
                  <a:path w="774" h="537">
                    <a:moveTo>
                      <a:pt x="0" y="537"/>
                    </a:moveTo>
                    <a:lnTo>
                      <a:pt x="388" y="0"/>
                    </a:lnTo>
                    <a:lnTo>
                      <a:pt x="774"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 name="Freeform 522"/>
              <p:cNvSpPr>
                <a:spLocks/>
              </p:cNvSpPr>
              <p:nvPr/>
            </p:nvSpPr>
            <p:spPr bwMode="auto">
              <a:xfrm>
                <a:off x="7066280" y="0"/>
                <a:ext cx="1267462" cy="968999"/>
              </a:xfrm>
              <a:custGeom>
                <a:avLst/>
                <a:gdLst>
                  <a:gd name="T0" fmla="*/ 776 w 776"/>
                  <a:gd name="T1" fmla="*/ 0 h 537"/>
                  <a:gd name="T2" fmla="*/ 386 w 776"/>
                  <a:gd name="T3" fmla="*/ 537 h 537"/>
                  <a:gd name="T4" fmla="*/ 0 w 776"/>
                  <a:gd name="T5" fmla="*/ 0 h 537"/>
                  <a:gd name="T6" fmla="*/ 776 w 776"/>
                  <a:gd name="T7" fmla="*/ 0 h 537"/>
                  <a:gd name="T8" fmla="*/ 776 w 776"/>
                  <a:gd name="T9" fmla="*/ 0 h 537"/>
                </a:gdLst>
                <a:ahLst/>
                <a:cxnLst>
                  <a:cxn ang="0">
                    <a:pos x="T0" y="T1"/>
                  </a:cxn>
                  <a:cxn ang="0">
                    <a:pos x="T2" y="T3"/>
                  </a:cxn>
                  <a:cxn ang="0">
                    <a:pos x="T4" y="T5"/>
                  </a:cxn>
                  <a:cxn ang="0">
                    <a:pos x="T6" y="T7"/>
                  </a:cxn>
                  <a:cxn ang="0">
                    <a:pos x="T8" y="T9"/>
                  </a:cxn>
                </a:cxnLst>
                <a:rect l="0" t="0" r="r" b="b"/>
                <a:pathLst>
                  <a:path w="776" h="537">
                    <a:moveTo>
                      <a:pt x="776" y="0"/>
                    </a:moveTo>
                    <a:lnTo>
                      <a:pt x="386" y="537"/>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7" name="Freeform 523"/>
              <p:cNvSpPr>
                <a:spLocks/>
              </p:cNvSpPr>
              <p:nvPr/>
            </p:nvSpPr>
            <p:spPr bwMode="auto">
              <a:xfrm>
                <a:off x="7696744" y="0"/>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8" name="Freeform 524"/>
              <p:cNvSpPr>
                <a:spLocks/>
              </p:cNvSpPr>
              <p:nvPr/>
            </p:nvSpPr>
            <p:spPr bwMode="auto">
              <a:xfrm>
                <a:off x="7696744" y="0"/>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9" name="Freeform 525"/>
              <p:cNvSpPr>
                <a:spLocks/>
              </p:cNvSpPr>
              <p:nvPr/>
            </p:nvSpPr>
            <p:spPr bwMode="auto">
              <a:xfrm>
                <a:off x="8333742" y="0"/>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40" name="Freeform 526"/>
              <p:cNvSpPr>
                <a:spLocks/>
              </p:cNvSpPr>
              <p:nvPr/>
            </p:nvSpPr>
            <p:spPr bwMode="auto">
              <a:xfrm>
                <a:off x="8333742" y="0"/>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41" name="Freeform 527"/>
              <p:cNvSpPr>
                <a:spLocks/>
              </p:cNvSpPr>
              <p:nvPr/>
            </p:nvSpPr>
            <p:spPr bwMode="auto">
              <a:xfrm>
                <a:off x="8967473" y="0"/>
                <a:ext cx="1272363" cy="968999"/>
              </a:xfrm>
              <a:custGeom>
                <a:avLst/>
                <a:gdLst>
                  <a:gd name="T0" fmla="*/ 0 w 779"/>
                  <a:gd name="T1" fmla="*/ 537 h 537"/>
                  <a:gd name="T2" fmla="*/ 389 w 779"/>
                  <a:gd name="T3" fmla="*/ 0 h 537"/>
                  <a:gd name="T4" fmla="*/ 779 w 779"/>
                  <a:gd name="T5" fmla="*/ 537 h 537"/>
                  <a:gd name="T6" fmla="*/ 0 w 779"/>
                  <a:gd name="T7" fmla="*/ 537 h 537"/>
                  <a:gd name="T8" fmla="*/ 0 w 779"/>
                  <a:gd name="T9" fmla="*/ 537 h 537"/>
                </a:gdLst>
                <a:ahLst/>
                <a:cxnLst>
                  <a:cxn ang="0">
                    <a:pos x="T0" y="T1"/>
                  </a:cxn>
                  <a:cxn ang="0">
                    <a:pos x="T2" y="T3"/>
                  </a:cxn>
                  <a:cxn ang="0">
                    <a:pos x="T4" y="T5"/>
                  </a:cxn>
                  <a:cxn ang="0">
                    <a:pos x="T6" y="T7"/>
                  </a:cxn>
                  <a:cxn ang="0">
                    <a:pos x="T8" y="T9"/>
                  </a:cxn>
                </a:cxnLst>
                <a:rect l="0" t="0" r="r" b="b"/>
                <a:pathLst>
                  <a:path w="779" h="537">
                    <a:moveTo>
                      <a:pt x="0" y="537"/>
                    </a:moveTo>
                    <a:lnTo>
                      <a:pt x="389" y="0"/>
                    </a:lnTo>
                    <a:lnTo>
                      <a:pt x="779"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42" name="Freeform 528"/>
              <p:cNvSpPr>
                <a:spLocks/>
              </p:cNvSpPr>
              <p:nvPr/>
            </p:nvSpPr>
            <p:spPr bwMode="auto">
              <a:xfrm>
                <a:off x="8967473" y="0"/>
                <a:ext cx="1272363" cy="968999"/>
              </a:xfrm>
              <a:custGeom>
                <a:avLst/>
                <a:gdLst>
                  <a:gd name="T0" fmla="*/ 0 w 779"/>
                  <a:gd name="T1" fmla="*/ 537 h 537"/>
                  <a:gd name="T2" fmla="*/ 389 w 779"/>
                  <a:gd name="T3" fmla="*/ 0 h 537"/>
                  <a:gd name="T4" fmla="*/ 779 w 779"/>
                  <a:gd name="T5" fmla="*/ 537 h 537"/>
                  <a:gd name="T6" fmla="*/ 0 w 779"/>
                  <a:gd name="T7" fmla="*/ 537 h 537"/>
                  <a:gd name="T8" fmla="*/ 0 w 779"/>
                  <a:gd name="T9" fmla="*/ 537 h 537"/>
                </a:gdLst>
                <a:ahLst/>
                <a:cxnLst>
                  <a:cxn ang="0">
                    <a:pos x="T0" y="T1"/>
                  </a:cxn>
                  <a:cxn ang="0">
                    <a:pos x="T2" y="T3"/>
                  </a:cxn>
                  <a:cxn ang="0">
                    <a:pos x="T4" y="T5"/>
                  </a:cxn>
                  <a:cxn ang="0">
                    <a:pos x="T6" y="T7"/>
                  </a:cxn>
                  <a:cxn ang="0">
                    <a:pos x="T8" y="T9"/>
                  </a:cxn>
                </a:cxnLst>
                <a:rect l="0" t="0" r="r" b="b"/>
                <a:pathLst>
                  <a:path w="779" h="537">
                    <a:moveTo>
                      <a:pt x="0" y="537"/>
                    </a:moveTo>
                    <a:lnTo>
                      <a:pt x="389" y="0"/>
                    </a:lnTo>
                    <a:lnTo>
                      <a:pt x="779"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43" name="Freeform 529"/>
              <p:cNvSpPr>
                <a:spLocks/>
              </p:cNvSpPr>
              <p:nvPr/>
            </p:nvSpPr>
            <p:spPr bwMode="auto">
              <a:xfrm>
                <a:off x="9602837" y="0"/>
                <a:ext cx="1270729" cy="968999"/>
              </a:xfrm>
              <a:custGeom>
                <a:avLst/>
                <a:gdLst>
                  <a:gd name="T0" fmla="*/ 778 w 778"/>
                  <a:gd name="T1" fmla="*/ 0 h 537"/>
                  <a:gd name="T2" fmla="*/ 390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90" y="537"/>
                    </a:lnTo>
                    <a:lnTo>
                      <a:pt x="0" y="0"/>
                    </a:lnTo>
                    <a:lnTo>
                      <a:pt x="778" y="0"/>
                    </a:lnTo>
                    <a:lnTo>
                      <a:pt x="778"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44" name="Freeform 530"/>
              <p:cNvSpPr>
                <a:spLocks/>
              </p:cNvSpPr>
              <p:nvPr/>
            </p:nvSpPr>
            <p:spPr bwMode="auto">
              <a:xfrm>
                <a:off x="9602837" y="0"/>
                <a:ext cx="1270729" cy="968999"/>
              </a:xfrm>
              <a:custGeom>
                <a:avLst/>
                <a:gdLst>
                  <a:gd name="T0" fmla="*/ 778 w 778"/>
                  <a:gd name="T1" fmla="*/ 0 h 537"/>
                  <a:gd name="T2" fmla="*/ 390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90" y="537"/>
                    </a:lnTo>
                    <a:lnTo>
                      <a:pt x="0" y="0"/>
                    </a:lnTo>
                    <a:lnTo>
                      <a:pt x="778" y="0"/>
                    </a:lnTo>
                    <a:lnTo>
                      <a:pt x="778"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45" name="Freeform 531"/>
              <p:cNvSpPr>
                <a:spLocks/>
              </p:cNvSpPr>
              <p:nvPr/>
            </p:nvSpPr>
            <p:spPr bwMode="auto">
              <a:xfrm>
                <a:off x="10239835" y="0"/>
                <a:ext cx="1270729" cy="968999"/>
              </a:xfrm>
              <a:custGeom>
                <a:avLst/>
                <a:gdLst>
                  <a:gd name="T0" fmla="*/ 0 w 778"/>
                  <a:gd name="T1" fmla="*/ 537 h 537"/>
                  <a:gd name="T2" fmla="*/ 388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88" y="0"/>
                    </a:lnTo>
                    <a:lnTo>
                      <a:pt x="778"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46" name="Freeform 532"/>
              <p:cNvSpPr>
                <a:spLocks/>
              </p:cNvSpPr>
              <p:nvPr/>
            </p:nvSpPr>
            <p:spPr bwMode="auto">
              <a:xfrm>
                <a:off x="10239835" y="0"/>
                <a:ext cx="1270729" cy="968999"/>
              </a:xfrm>
              <a:custGeom>
                <a:avLst/>
                <a:gdLst>
                  <a:gd name="T0" fmla="*/ 0 w 778"/>
                  <a:gd name="T1" fmla="*/ 537 h 537"/>
                  <a:gd name="T2" fmla="*/ 388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88" y="0"/>
                    </a:lnTo>
                    <a:lnTo>
                      <a:pt x="778"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47" name="Freeform 533"/>
              <p:cNvSpPr>
                <a:spLocks/>
              </p:cNvSpPr>
              <p:nvPr/>
            </p:nvSpPr>
            <p:spPr bwMode="auto">
              <a:xfrm>
                <a:off x="10873566" y="0"/>
                <a:ext cx="1269096" cy="968999"/>
              </a:xfrm>
              <a:custGeom>
                <a:avLst/>
                <a:gdLst>
                  <a:gd name="T0" fmla="*/ 777 w 777"/>
                  <a:gd name="T1" fmla="*/ 0 h 537"/>
                  <a:gd name="T2" fmla="*/ 390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90" y="537"/>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48" name="Freeform 534"/>
              <p:cNvSpPr>
                <a:spLocks/>
              </p:cNvSpPr>
              <p:nvPr/>
            </p:nvSpPr>
            <p:spPr bwMode="auto">
              <a:xfrm>
                <a:off x="10873566" y="0"/>
                <a:ext cx="1269096" cy="968999"/>
              </a:xfrm>
              <a:custGeom>
                <a:avLst/>
                <a:gdLst>
                  <a:gd name="T0" fmla="*/ 777 w 777"/>
                  <a:gd name="T1" fmla="*/ 0 h 537"/>
                  <a:gd name="T2" fmla="*/ 390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90" y="537"/>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49" name="Freeform 543"/>
              <p:cNvSpPr>
                <a:spLocks/>
              </p:cNvSpPr>
              <p:nvPr/>
            </p:nvSpPr>
            <p:spPr bwMode="auto">
              <a:xfrm>
                <a:off x="6421115" y="968999"/>
                <a:ext cx="1267462" cy="974412"/>
              </a:xfrm>
              <a:custGeom>
                <a:avLst/>
                <a:gdLst>
                  <a:gd name="T0" fmla="*/ 776 w 776"/>
                  <a:gd name="T1" fmla="*/ 0 h 540"/>
                  <a:gd name="T2" fmla="*/ 386 w 776"/>
                  <a:gd name="T3" fmla="*/ 540 h 540"/>
                  <a:gd name="T4" fmla="*/ 0 w 776"/>
                  <a:gd name="T5" fmla="*/ 0 h 540"/>
                  <a:gd name="T6" fmla="*/ 776 w 776"/>
                  <a:gd name="T7" fmla="*/ 0 h 540"/>
                  <a:gd name="T8" fmla="*/ 776 w 776"/>
                  <a:gd name="T9" fmla="*/ 0 h 540"/>
                </a:gdLst>
                <a:ahLst/>
                <a:cxnLst>
                  <a:cxn ang="0">
                    <a:pos x="T0" y="T1"/>
                  </a:cxn>
                  <a:cxn ang="0">
                    <a:pos x="T2" y="T3"/>
                  </a:cxn>
                  <a:cxn ang="0">
                    <a:pos x="T4" y="T5"/>
                  </a:cxn>
                  <a:cxn ang="0">
                    <a:pos x="T6" y="T7"/>
                  </a:cxn>
                  <a:cxn ang="0">
                    <a:pos x="T8" y="T9"/>
                  </a:cxn>
                </a:cxnLst>
                <a:rect l="0" t="0" r="r" b="b"/>
                <a:pathLst>
                  <a:path w="776" h="540">
                    <a:moveTo>
                      <a:pt x="776" y="0"/>
                    </a:moveTo>
                    <a:lnTo>
                      <a:pt x="386" y="540"/>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0" name="Freeform 544"/>
              <p:cNvSpPr>
                <a:spLocks/>
              </p:cNvSpPr>
              <p:nvPr/>
            </p:nvSpPr>
            <p:spPr bwMode="auto">
              <a:xfrm>
                <a:off x="7051579"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1" name="Freeform 545"/>
              <p:cNvSpPr>
                <a:spLocks/>
              </p:cNvSpPr>
              <p:nvPr/>
            </p:nvSpPr>
            <p:spPr bwMode="auto">
              <a:xfrm>
                <a:off x="7051579"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2" name="Freeform 546"/>
              <p:cNvSpPr>
                <a:spLocks/>
              </p:cNvSpPr>
              <p:nvPr/>
            </p:nvSpPr>
            <p:spPr bwMode="auto">
              <a:xfrm>
                <a:off x="7688577"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3" name="Freeform 547"/>
              <p:cNvSpPr>
                <a:spLocks/>
              </p:cNvSpPr>
              <p:nvPr/>
            </p:nvSpPr>
            <p:spPr bwMode="auto">
              <a:xfrm>
                <a:off x="7688577"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4" name="Freeform 548"/>
              <p:cNvSpPr>
                <a:spLocks/>
              </p:cNvSpPr>
              <p:nvPr/>
            </p:nvSpPr>
            <p:spPr bwMode="auto">
              <a:xfrm>
                <a:off x="8322308" y="968999"/>
                <a:ext cx="1269096" cy="974412"/>
              </a:xfrm>
              <a:custGeom>
                <a:avLst/>
                <a:gdLst>
                  <a:gd name="T0" fmla="*/ 0 w 777"/>
                  <a:gd name="T1" fmla="*/ 540 h 540"/>
                  <a:gd name="T2" fmla="*/ 389 w 777"/>
                  <a:gd name="T3" fmla="*/ 0 h 540"/>
                  <a:gd name="T4" fmla="*/ 777 w 777"/>
                  <a:gd name="T5" fmla="*/ 540 h 540"/>
                  <a:gd name="T6" fmla="*/ 0 w 777"/>
                  <a:gd name="T7" fmla="*/ 540 h 540"/>
                  <a:gd name="T8" fmla="*/ 0 w 777"/>
                  <a:gd name="T9" fmla="*/ 540 h 540"/>
                </a:gdLst>
                <a:ahLst/>
                <a:cxnLst>
                  <a:cxn ang="0">
                    <a:pos x="T0" y="T1"/>
                  </a:cxn>
                  <a:cxn ang="0">
                    <a:pos x="T2" y="T3"/>
                  </a:cxn>
                  <a:cxn ang="0">
                    <a:pos x="T4" y="T5"/>
                  </a:cxn>
                  <a:cxn ang="0">
                    <a:pos x="T6" y="T7"/>
                  </a:cxn>
                  <a:cxn ang="0">
                    <a:pos x="T8" y="T9"/>
                  </a:cxn>
                </a:cxnLst>
                <a:rect l="0" t="0" r="r" b="b"/>
                <a:pathLst>
                  <a:path w="777" h="540">
                    <a:moveTo>
                      <a:pt x="0" y="540"/>
                    </a:moveTo>
                    <a:lnTo>
                      <a:pt x="389" y="0"/>
                    </a:lnTo>
                    <a:lnTo>
                      <a:pt x="777"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5" name="Freeform 549"/>
              <p:cNvSpPr>
                <a:spLocks/>
              </p:cNvSpPr>
              <p:nvPr/>
            </p:nvSpPr>
            <p:spPr bwMode="auto">
              <a:xfrm>
                <a:off x="8322308" y="968999"/>
                <a:ext cx="1269096" cy="974412"/>
              </a:xfrm>
              <a:custGeom>
                <a:avLst/>
                <a:gdLst>
                  <a:gd name="T0" fmla="*/ 0 w 777"/>
                  <a:gd name="T1" fmla="*/ 540 h 540"/>
                  <a:gd name="T2" fmla="*/ 389 w 777"/>
                  <a:gd name="T3" fmla="*/ 0 h 540"/>
                  <a:gd name="T4" fmla="*/ 777 w 777"/>
                  <a:gd name="T5" fmla="*/ 540 h 540"/>
                  <a:gd name="T6" fmla="*/ 0 w 777"/>
                  <a:gd name="T7" fmla="*/ 540 h 540"/>
                  <a:gd name="T8" fmla="*/ 0 w 777"/>
                  <a:gd name="T9" fmla="*/ 540 h 540"/>
                </a:gdLst>
                <a:ahLst/>
                <a:cxnLst>
                  <a:cxn ang="0">
                    <a:pos x="T0" y="T1"/>
                  </a:cxn>
                  <a:cxn ang="0">
                    <a:pos x="T2" y="T3"/>
                  </a:cxn>
                  <a:cxn ang="0">
                    <a:pos x="T4" y="T5"/>
                  </a:cxn>
                  <a:cxn ang="0">
                    <a:pos x="T6" y="T7"/>
                  </a:cxn>
                  <a:cxn ang="0">
                    <a:pos x="T8" y="T9"/>
                  </a:cxn>
                </a:cxnLst>
                <a:rect l="0" t="0" r="r" b="b"/>
                <a:pathLst>
                  <a:path w="777" h="540">
                    <a:moveTo>
                      <a:pt x="0" y="540"/>
                    </a:moveTo>
                    <a:lnTo>
                      <a:pt x="389" y="0"/>
                    </a:lnTo>
                    <a:lnTo>
                      <a:pt x="777" y="540"/>
                    </a:lnTo>
                    <a:lnTo>
                      <a:pt x="0" y="540"/>
                    </a:lnTo>
                    <a:lnTo>
                      <a:pt x="0" y="540"/>
                    </a:lnTo>
                    <a:close/>
                  </a:path>
                </a:pathLst>
              </a:custGeom>
              <a:noFill/>
              <a:ln w="15875" cap="rnd">
                <a:solidFill>
                  <a:schemeClr val="accent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6" name="Freeform 550"/>
              <p:cNvSpPr>
                <a:spLocks/>
              </p:cNvSpPr>
              <p:nvPr/>
            </p:nvSpPr>
            <p:spPr bwMode="auto">
              <a:xfrm>
                <a:off x="8957673" y="968999"/>
                <a:ext cx="1270729" cy="974412"/>
              </a:xfrm>
              <a:custGeom>
                <a:avLst/>
                <a:gdLst>
                  <a:gd name="T0" fmla="*/ 778 w 778"/>
                  <a:gd name="T1" fmla="*/ 0 h 540"/>
                  <a:gd name="T2" fmla="*/ 388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88" y="540"/>
                    </a:lnTo>
                    <a:lnTo>
                      <a:pt x="0" y="0"/>
                    </a:lnTo>
                    <a:lnTo>
                      <a:pt x="778" y="0"/>
                    </a:lnTo>
                    <a:lnTo>
                      <a:pt x="778"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7" name="Freeform 551"/>
              <p:cNvSpPr>
                <a:spLocks/>
              </p:cNvSpPr>
              <p:nvPr/>
            </p:nvSpPr>
            <p:spPr bwMode="auto">
              <a:xfrm>
                <a:off x="8957673" y="968999"/>
                <a:ext cx="1270729" cy="974412"/>
              </a:xfrm>
              <a:custGeom>
                <a:avLst/>
                <a:gdLst>
                  <a:gd name="T0" fmla="*/ 778 w 778"/>
                  <a:gd name="T1" fmla="*/ 0 h 540"/>
                  <a:gd name="T2" fmla="*/ 388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88" y="540"/>
                    </a:lnTo>
                    <a:lnTo>
                      <a:pt x="0" y="0"/>
                    </a:lnTo>
                    <a:lnTo>
                      <a:pt x="778" y="0"/>
                    </a:lnTo>
                    <a:lnTo>
                      <a:pt x="778"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8" name="Freeform 552"/>
              <p:cNvSpPr>
                <a:spLocks/>
              </p:cNvSpPr>
              <p:nvPr/>
            </p:nvSpPr>
            <p:spPr bwMode="auto">
              <a:xfrm>
                <a:off x="9591404"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9" name="Freeform 553"/>
              <p:cNvSpPr>
                <a:spLocks/>
              </p:cNvSpPr>
              <p:nvPr/>
            </p:nvSpPr>
            <p:spPr bwMode="auto">
              <a:xfrm>
                <a:off x="9591404" y="968999"/>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0" name="Freeform 554"/>
              <p:cNvSpPr>
                <a:spLocks/>
              </p:cNvSpPr>
              <p:nvPr/>
            </p:nvSpPr>
            <p:spPr bwMode="auto">
              <a:xfrm>
                <a:off x="10228402"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1" name="Freeform 555"/>
              <p:cNvSpPr>
                <a:spLocks/>
              </p:cNvSpPr>
              <p:nvPr/>
            </p:nvSpPr>
            <p:spPr bwMode="auto">
              <a:xfrm>
                <a:off x="10228402" y="968999"/>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2" name="Freeform 556"/>
              <p:cNvSpPr>
                <a:spLocks/>
              </p:cNvSpPr>
              <p:nvPr/>
            </p:nvSpPr>
            <p:spPr bwMode="auto">
              <a:xfrm>
                <a:off x="10862133" y="968999"/>
                <a:ext cx="1267462" cy="974412"/>
              </a:xfrm>
              <a:custGeom>
                <a:avLst/>
                <a:gdLst>
                  <a:gd name="T0" fmla="*/ 0 w 776"/>
                  <a:gd name="T1" fmla="*/ 540 h 540"/>
                  <a:gd name="T2" fmla="*/ 389 w 776"/>
                  <a:gd name="T3" fmla="*/ 0 h 540"/>
                  <a:gd name="T4" fmla="*/ 776 w 776"/>
                  <a:gd name="T5" fmla="*/ 540 h 540"/>
                  <a:gd name="T6" fmla="*/ 0 w 776"/>
                  <a:gd name="T7" fmla="*/ 540 h 540"/>
                  <a:gd name="T8" fmla="*/ 0 w 776"/>
                  <a:gd name="T9" fmla="*/ 540 h 540"/>
                </a:gdLst>
                <a:ahLst/>
                <a:cxnLst>
                  <a:cxn ang="0">
                    <a:pos x="T0" y="T1"/>
                  </a:cxn>
                  <a:cxn ang="0">
                    <a:pos x="T2" y="T3"/>
                  </a:cxn>
                  <a:cxn ang="0">
                    <a:pos x="T4" y="T5"/>
                  </a:cxn>
                  <a:cxn ang="0">
                    <a:pos x="T6" y="T7"/>
                  </a:cxn>
                  <a:cxn ang="0">
                    <a:pos x="T8" y="T9"/>
                  </a:cxn>
                </a:cxnLst>
                <a:rect l="0" t="0" r="r" b="b"/>
                <a:pathLst>
                  <a:path w="776" h="540">
                    <a:moveTo>
                      <a:pt x="0" y="540"/>
                    </a:moveTo>
                    <a:lnTo>
                      <a:pt x="389" y="0"/>
                    </a:lnTo>
                    <a:lnTo>
                      <a:pt x="776"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3" name="Freeform 557"/>
              <p:cNvSpPr>
                <a:spLocks/>
              </p:cNvSpPr>
              <p:nvPr/>
            </p:nvSpPr>
            <p:spPr bwMode="auto">
              <a:xfrm>
                <a:off x="10862133" y="968999"/>
                <a:ext cx="1267462" cy="974412"/>
              </a:xfrm>
              <a:custGeom>
                <a:avLst/>
                <a:gdLst>
                  <a:gd name="T0" fmla="*/ 0 w 776"/>
                  <a:gd name="T1" fmla="*/ 540 h 540"/>
                  <a:gd name="T2" fmla="*/ 389 w 776"/>
                  <a:gd name="T3" fmla="*/ 0 h 540"/>
                  <a:gd name="T4" fmla="*/ 776 w 776"/>
                  <a:gd name="T5" fmla="*/ 540 h 540"/>
                  <a:gd name="T6" fmla="*/ 0 w 776"/>
                  <a:gd name="T7" fmla="*/ 540 h 540"/>
                  <a:gd name="T8" fmla="*/ 0 w 776"/>
                  <a:gd name="T9" fmla="*/ 540 h 540"/>
                </a:gdLst>
                <a:ahLst/>
                <a:cxnLst>
                  <a:cxn ang="0">
                    <a:pos x="T0" y="T1"/>
                  </a:cxn>
                  <a:cxn ang="0">
                    <a:pos x="T2" y="T3"/>
                  </a:cxn>
                  <a:cxn ang="0">
                    <a:pos x="T4" y="T5"/>
                  </a:cxn>
                  <a:cxn ang="0">
                    <a:pos x="T6" y="T7"/>
                  </a:cxn>
                  <a:cxn ang="0">
                    <a:pos x="T8" y="T9"/>
                  </a:cxn>
                </a:cxnLst>
                <a:rect l="0" t="0" r="r" b="b"/>
                <a:pathLst>
                  <a:path w="776" h="540">
                    <a:moveTo>
                      <a:pt x="0" y="540"/>
                    </a:moveTo>
                    <a:lnTo>
                      <a:pt x="389" y="0"/>
                    </a:lnTo>
                    <a:lnTo>
                      <a:pt x="776"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6" name="Freeform 562"/>
              <p:cNvSpPr>
                <a:spLocks/>
              </p:cNvSpPr>
              <p:nvPr/>
            </p:nvSpPr>
            <p:spPr bwMode="auto">
              <a:xfrm>
                <a:off x="6432549" y="1945215"/>
                <a:ext cx="1264196" cy="974412"/>
              </a:xfrm>
              <a:custGeom>
                <a:avLst/>
                <a:gdLst>
                  <a:gd name="T0" fmla="*/ 0 w 774"/>
                  <a:gd name="T1" fmla="*/ 540 h 540"/>
                  <a:gd name="T2" fmla="*/ 388 w 774"/>
                  <a:gd name="T3" fmla="*/ 0 h 540"/>
                  <a:gd name="T4" fmla="*/ 774 w 774"/>
                  <a:gd name="T5" fmla="*/ 540 h 540"/>
                  <a:gd name="T6" fmla="*/ 0 w 774"/>
                  <a:gd name="T7" fmla="*/ 540 h 540"/>
                  <a:gd name="T8" fmla="*/ 0 w 774"/>
                  <a:gd name="T9" fmla="*/ 540 h 540"/>
                </a:gdLst>
                <a:ahLst/>
                <a:cxnLst>
                  <a:cxn ang="0">
                    <a:pos x="T0" y="T1"/>
                  </a:cxn>
                  <a:cxn ang="0">
                    <a:pos x="T2" y="T3"/>
                  </a:cxn>
                  <a:cxn ang="0">
                    <a:pos x="T4" y="T5"/>
                  </a:cxn>
                  <a:cxn ang="0">
                    <a:pos x="T6" y="T7"/>
                  </a:cxn>
                  <a:cxn ang="0">
                    <a:pos x="T8" y="T9"/>
                  </a:cxn>
                </a:cxnLst>
                <a:rect l="0" t="0" r="r" b="b"/>
                <a:pathLst>
                  <a:path w="774" h="540">
                    <a:moveTo>
                      <a:pt x="0" y="540"/>
                    </a:moveTo>
                    <a:lnTo>
                      <a:pt x="388" y="0"/>
                    </a:lnTo>
                    <a:lnTo>
                      <a:pt x="774"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7" name="Freeform 564"/>
              <p:cNvSpPr>
                <a:spLocks/>
              </p:cNvSpPr>
              <p:nvPr/>
            </p:nvSpPr>
            <p:spPr bwMode="auto">
              <a:xfrm>
                <a:off x="7066280" y="1945215"/>
                <a:ext cx="1267462" cy="974412"/>
              </a:xfrm>
              <a:custGeom>
                <a:avLst/>
                <a:gdLst>
                  <a:gd name="T0" fmla="*/ 776 w 776"/>
                  <a:gd name="T1" fmla="*/ 0 h 540"/>
                  <a:gd name="T2" fmla="*/ 386 w 776"/>
                  <a:gd name="T3" fmla="*/ 540 h 540"/>
                  <a:gd name="T4" fmla="*/ 0 w 776"/>
                  <a:gd name="T5" fmla="*/ 0 h 540"/>
                  <a:gd name="T6" fmla="*/ 776 w 776"/>
                  <a:gd name="T7" fmla="*/ 0 h 540"/>
                  <a:gd name="T8" fmla="*/ 776 w 776"/>
                  <a:gd name="T9" fmla="*/ 0 h 540"/>
                </a:gdLst>
                <a:ahLst/>
                <a:cxnLst>
                  <a:cxn ang="0">
                    <a:pos x="T0" y="T1"/>
                  </a:cxn>
                  <a:cxn ang="0">
                    <a:pos x="T2" y="T3"/>
                  </a:cxn>
                  <a:cxn ang="0">
                    <a:pos x="T4" y="T5"/>
                  </a:cxn>
                  <a:cxn ang="0">
                    <a:pos x="T6" y="T7"/>
                  </a:cxn>
                  <a:cxn ang="0">
                    <a:pos x="T8" y="T9"/>
                  </a:cxn>
                </a:cxnLst>
                <a:rect l="0" t="0" r="r" b="b"/>
                <a:pathLst>
                  <a:path w="776" h="540">
                    <a:moveTo>
                      <a:pt x="776" y="0"/>
                    </a:moveTo>
                    <a:lnTo>
                      <a:pt x="386" y="540"/>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8" name="Freeform 565"/>
              <p:cNvSpPr>
                <a:spLocks/>
              </p:cNvSpPr>
              <p:nvPr/>
            </p:nvSpPr>
            <p:spPr bwMode="auto">
              <a:xfrm>
                <a:off x="7696744" y="1945215"/>
                <a:ext cx="1270729" cy="974412"/>
              </a:xfrm>
              <a:custGeom>
                <a:avLst/>
                <a:gdLst>
                  <a:gd name="T0" fmla="*/ 0 w 778"/>
                  <a:gd name="T1" fmla="*/ 540 h 540"/>
                  <a:gd name="T2" fmla="*/ 390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90" y="0"/>
                    </a:lnTo>
                    <a:lnTo>
                      <a:pt x="778"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9" name="Freeform 567"/>
              <p:cNvSpPr>
                <a:spLocks/>
              </p:cNvSpPr>
              <p:nvPr/>
            </p:nvSpPr>
            <p:spPr bwMode="auto">
              <a:xfrm>
                <a:off x="8333742" y="1945215"/>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0" name="Freeform 568"/>
              <p:cNvSpPr>
                <a:spLocks/>
              </p:cNvSpPr>
              <p:nvPr/>
            </p:nvSpPr>
            <p:spPr bwMode="auto">
              <a:xfrm>
                <a:off x="8333742" y="1945215"/>
                <a:ext cx="1269096" cy="974412"/>
              </a:xfrm>
              <a:custGeom>
                <a:avLst/>
                <a:gdLst>
                  <a:gd name="T0" fmla="*/ 777 w 777"/>
                  <a:gd name="T1" fmla="*/ 0 h 540"/>
                  <a:gd name="T2" fmla="*/ 388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88" y="540"/>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1" name="Freeform 569"/>
              <p:cNvSpPr>
                <a:spLocks/>
              </p:cNvSpPr>
              <p:nvPr/>
            </p:nvSpPr>
            <p:spPr bwMode="auto">
              <a:xfrm>
                <a:off x="8967473" y="1945215"/>
                <a:ext cx="1272363" cy="974412"/>
              </a:xfrm>
              <a:custGeom>
                <a:avLst/>
                <a:gdLst>
                  <a:gd name="T0" fmla="*/ 0 w 779"/>
                  <a:gd name="T1" fmla="*/ 540 h 540"/>
                  <a:gd name="T2" fmla="*/ 389 w 779"/>
                  <a:gd name="T3" fmla="*/ 0 h 540"/>
                  <a:gd name="T4" fmla="*/ 779 w 779"/>
                  <a:gd name="T5" fmla="*/ 540 h 540"/>
                  <a:gd name="T6" fmla="*/ 0 w 779"/>
                  <a:gd name="T7" fmla="*/ 540 h 540"/>
                  <a:gd name="T8" fmla="*/ 0 w 779"/>
                  <a:gd name="T9" fmla="*/ 540 h 540"/>
                </a:gdLst>
                <a:ahLst/>
                <a:cxnLst>
                  <a:cxn ang="0">
                    <a:pos x="T0" y="T1"/>
                  </a:cxn>
                  <a:cxn ang="0">
                    <a:pos x="T2" y="T3"/>
                  </a:cxn>
                  <a:cxn ang="0">
                    <a:pos x="T4" y="T5"/>
                  </a:cxn>
                  <a:cxn ang="0">
                    <a:pos x="T6" y="T7"/>
                  </a:cxn>
                  <a:cxn ang="0">
                    <a:pos x="T8" y="T9"/>
                  </a:cxn>
                </a:cxnLst>
                <a:rect l="0" t="0" r="r" b="b"/>
                <a:pathLst>
                  <a:path w="779" h="540">
                    <a:moveTo>
                      <a:pt x="0" y="540"/>
                    </a:moveTo>
                    <a:lnTo>
                      <a:pt x="389" y="0"/>
                    </a:lnTo>
                    <a:lnTo>
                      <a:pt x="779"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2" name="Freeform 570"/>
              <p:cNvSpPr>
                <a:spLocks/>
              </p:cNvSpPr>
              <p:nvPr/>
            </p:nvSpPr>
            <p:spPr bwMode="auto">
              <a:xfrm>
                <a:off x="8967473" y="1945215"/>
                <a:ext cx="1272363" cy="974412"/>
              </a:xfrm>
              <a:custGeom>
                <a:avLst/>
                <a:gdLst>
                  <a:gd name="T0" fmla="*/ 0 w 779"/>
                  <a:gd name="T1" fmla="*/ 540 h 540"/>
                  <a:gd name="T2" fmla="*/ 389 w 779"/>
                  <a:gd name="T3" fmla="*/ 0 h 540"/>
                  <a:gd name="T4" fmla="*/ 779 w 779"/>
                  <a:gd name="T5" fmla="*/ 540 h 540"/>
                  <a:gd name="T6" fmla="*/ 0 w 779"/>
                  <a:gd name="T7" fmla="*/ 540 h 540"/>
                  <a:gd name="T8" fmla="*/ 0 w 779"/>
                  <a:gd name="T9" fmla="*/ 540 h 540"/>
                </a:gdLst>
                <a:ahLst/>
                <a:cxnLst>
                  <a:cxn ang="0">
                    <a:pos x="T0" y="T1"/>
                  </a:cxn>
                  <a:cxn ang="0">
                    <a:pos x="T2" y="T3"/>
                  </a:cxn>
                  <a:cxn ang="0">
                    <a:pos x="T4" y="T5"/>
                  </a:cxn>
                  <a:cxn ang="0">
                    <a:pos x="T6" y="T7"/>
                  </a:cxn>
                  <a:cxn ang="0">
                    <a:pos x="T8" y="T9"/>
                  </a:cxn>
                </a:cxnLst>
                <a:rect l="0" t="0" r="r" b="b"/>
                <a:pathLst>
                  <a:path w="779" h="540">
                    <a:moveTo>
                      <a:pt x="0" y="540"/>
                    </a:moveTo>
                    <a:lnTo>
                      <a:pt x="389" y="0"/>
                    </a:lnTo>
                    <a:lnTo>
                      <a:pt x="779"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3" name="Freeform 571"/>
              <p:cNvSpPr>
                <a:spLocks/>
              </p:cNvSpPr>
              <p:nvPr/>
            </p:nvSpPr>
            <p:spPr bwMode="auto">
              <a:xfrm>
                <a:off x="9602837" y="1945215"/>
                <a:ext cx="1270729" cy="974412"/>
              </a:xfrm>
              <a:custGeom>
                <a:avLst/>
                <a:gdLst>
                  <a:gd name="T0" fmla="*/ 778 w 778"/>
                  <a:gd name="T1" fmla="*/ 0 h 540"/>
                  <a:gd name="T2" fmla="*/ 390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90" y="540"/>
                    </a:lnTo>
                    <a:lnTo>
                      <a:pt x="0" y="0"/>
                    </a:lnTo>
                    <a:lnTo>
                      <a:pt x="778" y="0"/>
                    </a:lnTo>
                    <a:lnTo>
                      <a:pt x="778"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4" name="Freeform 572"/>
              <p:cNvSpPr>
                <a:spLocks/>
              </p:cNvSpPr>
              <p:nvPr/>
            </p:nvSpPr>
            <p:spPr bwMode="auto">
              <a:xfrm>
                <a:off x="9602837" y="1945215"/>
                <a:ext cx="1270729" cy="974412"/>
              </a:xfrm>
              <a:custGeom>
                <a:avLst/>
                <a:gdLst>
                  <a:gd name="T0" fmla="*/ 778 w 778"/>
                  <a:gd name="T1" fmla="*/ 0 h 540"/>
                  <a:gd name="T2" fmla="*/ 390 w 778"/>
                  <a:gd name="T3" fmla="*/ 540 h 540"/>
                  <a:gd name="T4" fmla="*/ 0 w 778"/>
                  <a:gd name="T5" fmla="*/ 0 h 540"/>
                  <a:gd name="T6" fmla="*/ 778 w 778"/>
                  <a:gd name="T7" fmla="*/ 0 h 540"/>
                  <a:gd name="T8" fmla="*/ 778 w 778"/>
                  <a:gd name="T9" fmla="*/ 0 h 540"/>
                </a:gdLst>
                <a:ahLst/>
                <a:cxnLst>
                  <a:cxn ang="0">
                    <a:pos x="T0" y="T1"/>
                  </a:cxn>
                  <a:cxn ang="0">
                    <a:pos x="T2" y="T3"/>
                  </a:cxn>
                  <a:cxn ang="0">
                    <a:pos x="T4" y="T5"/>
                  </a:cxn>
                  <a:cxn ang="0">
                    <a:pos x="T6" y="T7"/>
                  </a:cxn>
                  <a:cxn ang="0">
                    <a:pos x="T8" y="T9"/>
                  </a:cxn>
                </a:cxnLst>
                <a:rect l="0" t="0" r="r" b="b"/>
                <a:pathLst>
                  <a:path w="778" h="540">
                    <a:moveTo>
                      <a:pt x="778" y="0"/>
                    </a:moveTo>
                    <a:lnTo>
                      <a:pt x="390" y="540"/>
                    </a:lnTo>
                    <a:lnTo>
                      <a:pt x="0" y="0"/>
                    </a:lnTo>
                    <a:lnTo>
                      <a:pt x="778" y="0"/>
                    </a:lnTo>
                    <a:lnTo>
                      <a:pt x="778"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5" name="Freeform 573"/>
              <p:cNvSpPr>
                <a:spLocks/>
              </p:cNvSpPr>
              <p:nvPr/>
            </p:nvSpPr>
            <p:spPr bwMode="auto">
              <a:xfrm>
                <a:off x="10239835" y="1945215"/>
                <a:ext cx="1270729" cy="974412"/>
              </a:xfrm>
              <a:custGeom>
                <a:avLst/>
                <a:gdLst>
                  <a:gd name="T0" fmla="*/ 0 w 778"/>
                  <a:gd name="T1" fmla="*/ 540 h 540"/>
                  <a:gd name="T2" fmla="*/ 388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88" y="0"/>
                    </a:lnTo>
                    <a:lnTo>
                      <a:pt x="778" y="540"/>
                    </a:lnTo>
                    <a:lnTo>
                      <a:pt x="0" y="540"/>
                    </a:lnTo>
                    <a:lnTo>
                      <a:pt x="0" y="54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6" name="Freeform 574"/>
              <p:cNvSpPr>
                <a:spLocks/>
              </p:cNvSpPr>
              <p:nvPr/>
            </p:nvSpPr>
            <p:spPr bwMode="auto">
              <a:xfrm>
                <a:off x="10239835" y="1945215"/>
                <a:ext cx="1270729" cy="974412"/>
              </a:xfrm>
              <a:custGeom>
                <a:avLst/>
                <a:gdLst>
                  <a:gd name="T0" fmla="*/ 0 w 778"/>
                  <a:gd name="T1" fmla="*/ 540 h 540"/>
                  <a:gd name="T2" fmla="*/ 388 w 778"/>
                  <a:gd name="T3" fmla="*/ 0 h 540"/>
                  <a:gd name="T4" fmla="*/ 778 w 778"/>
                  <a:gd name="T5" fmla="*/ 540 h 540"/>
                  <a:gd name="T6" fmla="*/ 0 w 778"/>
                  <a:gd name="T7" fmla="*/ 540 h 540"/>
                  <a:gd name="T8" fmla="*/ 0 w 778"/>
                  <a:gd name="T9" fmla="*/ 540 h 540"/>
                </a:gdLst>
                <a:ahLst/>
                <a:cxnLst>
                  <a:cxn ang="0">
                    <a:pos x="T0" y="T1"/>
                  </a:cxn>
                  <a:cxn ang="0">
                    <a:pos x="T2" y="T3"/>
                  </a:cxn>
                  <a:cxn ang="0">
                    <a:pos x="T4" y="T5"/>
                  </a:cxn>
                  <a:cxn ang="0">
                    <a:pos x="T6" y="T7"/>
                  </a:cxn>
                  <a:cxn ang="0">
                    <a:pos x="T8" y="T9"/>
                  </a:cxn>
                </a:cxnLst>
                <a:rect l="0" t="0" r="r" b="b"/>
                <a:pathLst>
                  <a:path w="778" h="540">
                    <a:moveTo>
                      <a:pt x="0" y="540"/>
                    </a:moveTo>
                    <a:lnTo>
                      <a:pt x="388" y="0"/>
                    </a:lnTo>
                    <a:lnTo>
                      <a:pt x="778" y="540"/>
                    </a:lnTo>
                    <a:lnTo>
                      <a:pt x="0" y="540"/>
                    </a:lnTo>
                    <a:lnTo>
                      <a:pt x="0" y="54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7" name="Freeform 575"/>
              <p:cNvSpPr>
                <a:spLocks/>
              </p:cNvSpPr>
              <p:nvPr/>
            </p:nvSpPr>
            <p:spPr bwMode="auto">
              <a:xfrm>
                <a:off x="10873566" y="1945215"/>
                <a:ext cx="1269096" cy="974412"/>
              </a:xfrm>
              <a:custGeom>
                <a:avLst/>
                <a:gdLst>
                  <a:gd name="T0" fmla="*/ 777 w 777"/>
                  <a:gd name="T1" fmla="*/ 0 h 540"/>
                  <a:gd name="T2" fmla="*/ 390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90" y="540"/>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8" name="Freeform 576"/>
              <p:cNvSpPr>
                <a:spLocks/>
              </p:cNvSpPr>
              <p:nvPr/>
            </p:nvSpPr>
            <p:spPr bwMode="auto">
              <a:xfrm>
                <a:off x="10873566" y="1945215"/>
                <a:ext cx="1269096" cy="974412"/>
              </a:xfrm>
              <a:custGeom>
                <a:avLst/>
                <a:gdLst>
                  <a:gd name="T0" fmla="*/ 777 w 777"/>
                  <a:gd name="T1" fmla="*/ 0 h 540"/>
                  <a:gd name="T2" fmla="*/ 390 w 777"/>
                  <a:gd name="T3" fmla="*/ 540 h 540"/>
                  <a:gd name="T4" fmla="*/ 0 w 777"/>
                  <a:gd name="T5" fmla="*/ 0 h 540"/>
                  <a:gd name="T6" fmla="*/ 777 w 777"/>
                  <a:gd name="T7" fmla="*/ 0 h 540"/>
                  <a:gd name="T8" fmla="*/ 777 w 777"/>
                  <a:gd name="T9" fmla="*/ 0 h 540"/>
                </a:gdLst>
                <a:ahLst/>
                <a:cxnLst>
                  <a:cxn ang="0">
                    <a:pos x="T0" y="T1"/>
                  </a:cxn>
                  <a:cxn ang="0">
                    <a:pos x="T2" y="T3"/>
                  </a:cxn>
                  <a:cxn ang="0">
                    <a:pos x="T4" y="T5"/>
                  </a:cxn>
                  <a:cxn ang="0">
                    <a:pos x="T6" y="T7"/>
                  </a:cxn>
                  <a:cxn ang="0">
                    <a:pos x="T8" y="T9"/>
                  </a:cxn>
                </a:cxnLst>
                <a:rect l="0" t="0" r="r" b="b"/>
                <a:pathLst>
                  <a:path w="777" h="540">
                    <a:moveTo>
                      <a:pt x="777" y="0"/>
                    </a:moveTo>
                    <a:lnTo>
                      <a:pt x="390" y="540"/>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9" name="Freeform 583"/>
              <p:cNvSpPr>
                <a:spLocks/>
              </p:cNvSpPr>
              <p:nvPr/>
            </p:nvSpPr>
            <p:spPr bwMode="auto">
              <a:xfrm>
                <a:off x="5784117" y="2919628"/>
                <a:ext cx="1267462" cy="968999"/>
              </a:xfrm>
              <a:custGeom>
                <a:avLst/>
                <a:gdLst>
                  <a:gd name="T0" fmla="*/ 0 w 776"/>
                  <a:gd name="T1" fmla="*/ 537 h 537"/>
                  <a:gd name="T2" fmla="*/ 390 w 776"/>
                  <a:gd name="T3" fmla="*/ 0 h 537"/>
                  <a:gd name="T4" fmla="*/ 776 w 776"/>
                  <a:gd name="T5" fmla="*/ 537 h 537"/>
                  <a:gd name="T6" fmla="*/ 0 w 776"/>
                  <a:gd name="T7" fmla="*/ 537 h 537"/>
                  <a:gd name="T8" fmla="*/ 0 w 776"/>
                  <a:gd name="T9" fmla="*/ 537 h 537"/>
                </a:gdLst>
                <a:ahLst/>
                <a:cxnLst>
                  <a:cxn ang="0">
                    <a:pos x="T0" y="T1"/>
                  </a:cxn>
                  <a:cxn ang="0">
                    <a:pos x="T2" y="T3"/>
                  </a:cxn>
                  <a:cxn ang="0">
                    <a:pos x="T4" y="T5"/>
                  </a:cxn>
                  <a:cxn ang="0">
                    <a:pos x="T6" y="T7"/>
                  </a:cxn>
                  <a:cxn ang="0">
                    <a:pos x="T8" y="T9"/>
                  </a:cxn>
                </a:cxnLst>
                <a:rect l="0" t="0" r="r" b="b"/>
                <a:pathLst>
                  <a:path w="776" h="537">
                    <a:moveTo>
                      <a:pt x="0" y="537"/>
                    </a:moveTo>
                    <a:lnTo>
                      <a:pt x="390" y="0"/>
                    </a:lnTo>
                    <a:lnTo>
                      <a:pt x="776"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0" name="Freeform 585"/>
              <p:cNvSpPr>
                <a:spLocks/>
              </p:cNvSpPr>
              <p:nvPr/>
            </p:nvSpPr>
            <p:spPr bwMode="auto">
              <a:xfrm>
                <a:off x="6421115" y="2919628"/>
                <a:ext cx="1267462" cy="968999"/>
              </a:xfrm>
              <a:custGeom>
                <a:avLst/>
                <a:gdLst>
                  <a:gd name="T0" fmla="*/ 776 w 776"/>
                  <a:gd name="T1" fmla="*/ 0 h 537"/>
                  <a:gd name="T2" fmla="*/ 386 w 776"/>
                  <a:gd name="T3" fmla="*/ 537 h 537"/>
                  <a:gd name="T4" fmla="*/ 0 w 776"/>
                  <a:gd name="T5" fmla="*/ 0 h 537"/>
                  <a:gd name="T6" fmla="*/ 776 w 776"/>
                  <a:gd name="T7" fmla="*/ 0 h 537"/>
                  <a:gd name="T8" fmla="*/ 776 w 776"/>
                  <a:gd name="T9" fmla="*/ 0 h 537"/>
                </a:gdLst>
                <a:ahLst/>
                <a:cxnLst>
                  <a:cxn ang="0">
                    <a:pos x="T0" y="T1"/>
                  </a:cxn>
                  <a:cxn ang="0">
                    <a:pos x="T2" y="T3"/>
                  </a:cxn>
                  <a:cxn ang="0">
                    <a:pos x="T4" y="T5"/>
                  </a:cxn>
                  <a:cxn ang="0">
                    <a:pos x="T6" y="T7"/>
                  </a:cxn>
                  <a:cxn ang="0">
                    <a:pos x="T8" y="T9"/>
                  </a:cxn>
                </a:cxnLst>
                <a:rect l="0" t="0" r="r" b="b"/>
                <a:pathLst>
                  <a:path w="776" h="537">
                    <a:moveTo>
                      <a:pt x="776" y="0"/>
                    </a:moveTo>
                    <a:lnTo>
                      <a:pt x="386" y="537"/>
                    </a:lnTo>
                    <a:lnTo>
                      <a:pt x="0" y="0"/>
                    </a:lnTo>
                    <a:lnTo>
                      <a:pt x="776" y="0"/>
                    </a:lnTo>
                    <a:lnTo>
                      <a:pt x="776"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1" name="Freeform 586"/>
              <p:cNvSpPr>
                <a:spLocks/>
              </p:cNvSpPr>
              <p:nvPr/>
            </p:nvSpPr>
            <p:spPr bwMode="auto">
              <a:xfrm>
                <a:off x="7051579"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2" name="Freeform 587"/>
              <p:cNvSpPr>
                <a:spLocks/>
              </p:cNvSpPr>
              <p:nvPr/>
            </p:nvSpPr>
            <p:spPr bwMode="auto">
              <a:xfrm>
                <a:off x="7051579"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3" name="Freeform 588"/>
              <p:cNvSpPr>
                <a:spLocks/>
              </p:cNvSpPr>
              <p:nvPr/>
            </p:nvSpPr>
            <p:spPr bwMode="auto">
              <a:xfrm>
                <a:off x="7688577"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4" name="Freeform 589"/>
              <p:cNvSpPr>
                <a:spLocks/>
              </p:cNvSpPr>
              <p:nvPr/>
            </p:nvSpPr>
            <p:spPr bwMode="auto">
              <a:xfrm>
                <a:off x="7688577"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5" name="Freeform 590"/>
              <p:cNvSpPr>
                <a:spLocks/>
              </p:cNvSpPr>
              <p:nvPr/>
            </p:nvSpPr>
            <p:spPr bwMode="auto">
              <a:xfrm>
                <a:off x="8322308" y="2919628"/>
                <a:ext cx="1269096" cy="968999"/>
              </a:xfrm>
              <a:custGeom>
                <a:avLst/>
                <a:gdLst>
                  <a:gd name="T0" fmla="*/ 0 w 777"/>
                  <a:gd name="T1" fmla="*/ 537 h 537"/>
                  <a:gd name="T2" fmla="*/ 389 w 777"/>
                  <a:gd name="T3" fmla="*/ 0 h 537"/>
                  <a:gd name="T4" fmla="*/ 777 w 777"/>
                  <a:gd name="T5" fmla="*/ 537 h 537"/>
                  <a:gd name="T6" fmla="*/ 0 w 777"/>
                  <a:gd name="T7" fmla="*/ 537 h 537"/>
                  <a:gd name="T8" fmla="*/ 0 w 777"/>
                  <a:gd name="T9" fmla="*/ 537 h 537"/>
                </a:gdLst>
                <a:ahLst/>
                <a:cxnLst>
                  <a:cxn ang="0">
                    <a:pos x="T0" y="T1"/>
                  </a:cxn>
                  <a:cxn ang="0">
                    <a:pos x="T2" y="T3"/>
                  </a:cxn>
                  <a:cxn ang="0">
                    <a:pos x="T4" y="T5"/>
                  </a:cxn>
                  <a:cxn ang="0">
                    <a:pos x="T6" y="T7"/>
                  </a:cxn>
                  <a:cxn ang="0">
                    <a:pos x="T8" y="T9"/>
                  </a:cxn>
                </a:cxnLst>
                <a:rect l="0" t="0" r="r" b="b"/>
                <a:pathLst>
                  <a:path w="777" h="537">
                    <a:moveTo>
                      <a:pt x="0" y="537"/>
                    </a:moveTo>
                    <a:lnTo>
                      <a:pt x="389" y="0"/>
                    </a:lnTo>
                    <a:lnTo>
                      <a:pt x="777"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6" name="Freeform 591"/>
              <p:cNvSpPr>
                <a:spLocks/>
              </p:cNvSpPr>
              <p:nvPr/>
            </p:nvSpPr>
            <p:spPr bwMode="auto">
              <a:xfrm>
                <a:off x="8322308" y="2919628"/>
                <a:ext cx="1269096" cy="968999"/>
              </a:xfrm>
              <a:custGeom>
                <a:avLst/>
                <a:gdLst>
                  <a:gd name="T0" fmla="*/ 0 w 777"/>
                  <a:gd name="T1" fmla="*/ 537 h 537"/>
                  <a:gd name="T2" fmla="*/ 389 w 777"/>
                  <a:gd name="T3" fmla="*/ 0 h 537"/>
                  <a:gd name="T4" fmla="*/ 777 w 777"/>
                  <a:gd name="T5" fmla="*/ 537 h 537"/>
                  <a:gd name="T6" fmla="*/ 0 w 777"/>
                  <a:gd name="T7" fmla="*/ 537 h 537"/>
                  <a:gd name="T8" fmla="*/ 0 w 777"/>
                  <a:gd name="T9" fmla="*/ 537 h 537"/>
                </a:gdLst>
                <a:ahLst/>
                <a:cxnLst>
                  <a:cxn ang="0">
                    <a:pos x="T0" y="T1"/>
                  </a:cxn>
                  <a:cxn ang="0">
                    <a:pos x="T2" y="T3"/>
                  </a:cxn>
                  <a:cxn ang="0">
                    <a:pos x="T4" y="T5"/>
                  </a:cxn>
                  <a:cxn ang="0">
                    <a:pos x="T6" y="T7"/>
                  </a:cxn>
                  <a:cxn ang="0">
                    <a:pos x="T8" y="T9"/>
                  </a:cxn>
                </a:cxnLst>
                <a:rect l="0" t="0" r="r" b="b"/>
                <a:pathLst>
                  <a:path w="777" h="537">
                    <a:moveTo>
                      <a:pt x="0" y="537"/>
                    </a:moveTo>
                    <a:lnTo>
                      <a:pt x="389" y="0"/>
                    </a:lnTo>
                    <a:lnTo>
                      <a:pt x="777"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7" name="Freeform 592"/>
              <p:cNvSpPr>
                <a:spLocks/>
              </p:cNvSpPr>
              <p:nvPr/>
            </p:nvSpPr>
            <p:spPr bwMode="auto">
              <a:xfrm>
                <a:off x="8957673" y="2919628"/>
                <a:ext cx="1270729" cy="968999"/>
              </a:xfrm>
              <a:custGeom>
                <a:avLst/>
                <a:gdLst>
                  <a:gd name="T0" fmla="*/ 778 w 778"/>
                  <a:gd name="T1" fmla="*/ 0 h 537"/>
                  <a:gd name="T2" fmla="*/ 388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88" y="537"/>
                    </a:lnTo>
                    <a:lnTo>
                      <a:pt x="0" y="0"/>
                    </a:lnTo>
                    <a:lnTo>
                      <a:pt x="778" y="0"/>
                    </a:lnTo>
                    <a:lnTo>
                      <a:pt x="778"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8" name="Freeform 593"/>
              <p:cNvSpPr>
                <a:spLocks/>
              </p:cNvSpPr>
              <p:nvPr/>
            </p:nvSpPr>
            <p:spPr bwMode="auto">
              <a:xfrm>
                <a:off x="8957673" y="2919628"/>
                <a:ext cx="1270729" cy="968999"/>
              </a:xfrm>
              <a:custGeom>
                <a:avLst/>
                <a:gdLst>
                  <a:gd name="T0" fmla="*/ 778 w 778"/>
                  <a:gd name="T1" fmla="*/ 0 h 537"/>
                  <a:gd name="T2" fmla="*/ 388 w 778"/>
                  <a:gd name="T3" fmla="*/ 537 h 537"/>
                  <a:gd name="T4" fmla="*/ 0 w 778"/>
                  <a:gd name="T5" fmla="*/ 0 h 537"/>
                  <a:gd name="T6" fmla="*/ 778 w 778"/>
                  <a:gd name="T7" fmla="*/ 0 h 537"/>
                  <a:gd name="T8" fmla="*/ 778 w 778"/>
                  <a:gd name="T9" fmla="*/ 0 h 537"/>
                </a:gdLst>
                <a:ahLst/>
                <a:cxnLst>
                  <a:cxn ang="0">
                    <a:pos x="T0" y="T1"/>
                  </a:cxn>
                  <a:cxn ang="0">
                    <a:pos x="T2" y="T3"/>
                  </a:cxn>
                  <a:cxn ang="0">
                    <a:pos x="T4" y="T5"/>
                  </a:cxn>
                  <a:cxn ang="0">
                    <a:pos x="T6" y="T7"/>
                  </a:cxn>
                  <a:cxn ang="0">
                    <a:pos x="T8" y="T9"/>
                  </a:cxn>
                </a:cxnLst>
                <a:rect l="0" t="0" r="r" b="b"/>
                <a:pathLst>
                  <a:path w="778" h="537">
                    <a:moveTo>
                      <a:pt x="778" y="0"/>
                    </a:moveTo>
                    <a:lnTo>
                      <a:pt x="388" y="537"/>
                    </a:lnTo>
                    <a:lnTo>
                      <a:pt x="0" y="0"/>
                    </a:lnTo>
                    <a:lnTo>
                      <a:pt x="778" y="0"/>
                    </a:lnTo>
                    <a:lnTo>
                      <a:pt x="778"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9" name="Freeform 594"/>
              <p:cNvSpPr>
                <a:spLocks/>
              </p:cNvSpPr>
              <p:nvPr/>
            </p:nvSpPr>
            <p:spPr bwMode="auto">
              <a:xfrm>
                <a:off x="9591404"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0" name="Freeform 595"/>
              <p:cNvSpPr>
                <a:spLocks/>
              </p:cNvSpPr>
              <p:nvPr/>
            </p:nvSpPr>
            <p:spPr bwMode="auto">
              <a:xfrm>
                <a:off x="9591404" y="2919628"/>
                <a:ext cx="1270729" cy="968999"/>
              </a:xfrm>
              <a:custGeom>
                <a:avLst/>
                <a:gdLst>
                  <a:gd name="T0" fmla="*/ 0 w 778"/>
                  <a:gd name="T1" fmla="*/ 537 h 537"/>
                  <a:gd name="T2" fmla="*/ 390 w 778"/>
                  <a:gd name="T3" fmla="*/ 0 h 537"/>
                  <a:gd name="T4" fmla="*/ 778 w 778"/>
                  <a:gd name="T5" fmla="*/ 537 h 537"/>
                  <a:gd name="T6" fmla="*/ 0 w 778"/>
                  <a:gd name="T7" fmla="*/ 537 h 537"/>
                  <a:gd name="T8" fmla="*/ 0 w 778"/>
                  <a:gd name="T9" fmla="*/ 537 h 537"/>
                </a:gdLst>
                <a:ahLst/>
                <a:cxnLst>
                  <a:cxn ang="0">
                    <a:pos x="T0" y="T1"/>
                  </a:cxn>
                  <a:cxn ang="0">
                    <a:pos x="T2" y="T3"/>
                  </a:cxn>
                  <a:cxn ang="0">
                    <a:pos x="T4" y="T5"/>
                  </a:cxn>
                  <a:cxn ang="0">
                    <a:pos x="T6" y="T7"/>
                  </a:cxn>
                  <a:cxn ang="0">
                    <a:pos x="T8" y="T9"/>
                  </a:cxn>
                </a:cxnLst>
                <a:rect l="0" t="0" r="r" b="b"/>
                <a:pathLst>
                  <a:path w="778" h="537">
                    <a:moveTo>
                      <a:pt x="0" y="537"/>
                    </a:moveTo>
                    <a:lnTo>
                      <a:pt x="390" y="0"/>
                    </a:lnTo>
                    <a:lnTo>
                      <a:pt x="778"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1" name="Freeform 596"/>
              <p:cNvSpPr>
                <a:spLocks/>
              </p:cNvSpPr>
              <p:nvPr/>
            </p:nvSpPr>
            <p:spPr bwMode="auto">
              <a:xfrm>
                <a:off x="10228402"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2" name="Freeform 597"/>
              <p:cNvSpPr>
                <a:spLocks/>
              </p:cNvSpPr>
              <p:nvPr/>
            </p:nvSpPr>
            <p:spPr bwMode="auto">
              <a:xfrm>
                <a:off x="10228402" y="2919628"/>
                <a:ext cx="1269096" cy="968999"/>
              </a:xfrm>
              <a:custGeom>
                <a:avLst/>
                <a:gdLst>
                  <a:gd name="T0" fmla="*/ 777 w 777"/>
                  <a:gd name="T1" fmla="*/ 0 h 537"/>
                  <a:gd name="T2" fmla="*/ 388 w 777"/>
                  <a:gd name="T3" fmla="*/ 537 h 537"/>
                  <a:gd name="T4" fmla="*/ 0 w 777"/>
                  <a:gd name="T5" fmla="*/ 0 h 537"/>
                  <a:gd name="T6" fmla="*/ 777 w 777"/>
                  <a:gd name="T7" fmla="*/ 0 h 537"/>
                  <a:gd name="T8" fmla="*/ 777 w 777"/>
                  <a:gd name="T9" fmla="*/ 0 h 537"/>
                </a:gdLst>
                <a:ahLst/>
                <a:cxnLst>
                  <a:cxn ang="0">
                    <a:pos x="T0" y="T1"/>
                  </a:cxn>
                  <a:cxn ang="0">
                    <a:pos x="T2" y="T3"/>
                  </a:cxn>
                  <a:cxn ang="0">
                    <a:pos x="T4" y="T5"/>
                  </a:cxn>
                  <a:cxn ang="0">
                    <a:pos x="T6" y="T7"/>
                  </a:cxn>
                  <a:cxn ang="0">
                    <a:pos x="T8" y="T9"/>
                  </a:cxn>
                </a:cxnLst>
                <a:rect l="0" t="0" r="r" b="b"/>
                <a:pathLst>
                  <a:path w="777" h="537">
                    <a:moveTo>
                      <a:pt x="777" y="0"/>
                    </a:moveTo>
                    <a:lnTo>
                      <a:pt x="388" y="537"/>
                    </a:lnTo>
                    <a:lnTo>
                      <a:pt x="0" y="0"/>
                    </a:lnTo>
                    <a:lnTo>
                      <a:pt x="777" y="0"/>
                    </a:lnTo>
                    <a:lnTo>
                      <a:pt x="777" y="0"/>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3" name="Freeform 598"/>
              <p:cNvSpPr>
                <a:spLocks/>
              </p:cNvSpPr>
              <p:nvPr/>
            </p:nvSpPr>
            <p:spPr bwMode="auto">
              <a:xfrm>
                <a:off x="10862133" y="2919628"/>
                <a:ext cx="1267462" cy="968999"/>
              </a:xfrm>
              <a:custGeom>
                <a:avLst/>
                <a:gdLst>
                  <a:gd name="T0" fmla="*/ 0 w 776"/>
                  <a:gd name="T1" fmla="*/ 537 h 537"/>
                  <a:gd name="T2" fmla="*/ 389 w 776"/>
                  <a:gd name="T3" fmla="*/ 0 h 537"/>
                  <a:gd name="T4" fmla="*/ 776 w 776"/>
                  <a:gd name="T5" fmla="*/ 537 h 537"/>
                  <a:gd name="T6" fmla="*/ 0 w 776"/>
                  <a:gd name="T7" fmla="*/ 537 h 537"/>
                  <a:gd name="T8" fmla="*/ 0 w 776"/>
                  <a:gd name="T9" fmla="*/ 537 h 537"/>
                </a:gdLst>
                <a:ahLst/>
                <a:cxnLst>
                  <a:cxn ang="0">
                    <a:pos x="T0" y="T1"/>
                  </a:cxn>
                  <a:cxn ang="0">
                    <a:pos x="T2" y="T3"/>
                  </a:cxn>
                  <a:cxn ang="0">
                    <a:pos x="T4" y="T5"/>
                  </a:cxn>
                  <a:cxn ang="0">
                    <a:pos x="T6" y="T7"/>
                  </a:cxn>
                  <a:cxn ang="0">
                    <a:pos x="T8" y="T9"/>
                  </a:cxn>
                </a:cxnLst>
                <a:rect l="0" t="0" r="r" b="b"/>
                <a:pathLst>
                  <a:path w="776" h="537">
                    <a:moveTo>
                      <a:pt x="0" y="537"/>
                    </a:moveTo>
                    <a:lnTo>
                      <a:pt x="389" y="0"/>
                    </a:lnTo>
                    <a:lnTo>
                      <a:pt x="776" y="537"/>
                    </a:lnTo>
                    <a:lnTo>
                      <a:pt x="0" y="537"/>
                    </a:lnTo>
                    <a:lnTo>
                      <a:pt x="0" y="537"/>
                    </a:lnTo>
                    <a:close/>
                  </a:path>
                </a:pathLst>
              </a:custGeom>
              <a:noFill/>
              <a:ln w="15875">
                <a:solidFill>
                  <a:schemeClr val="bg1">
                    <a:alpha val="11000"/>
                  </a:schemeClr>
                </a:solidFill>
                <a:prstDash val="soli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4" name="Freeform 599"/>
              <p:cNvSpPr>
                <a:spLocks/>
              </p:cNvSpPr>
              <p:nvPr/>
            </p:nvSpPr>
            <p:spPr bwMode="auto">
              <a:xfrm>
                <a:off x="10862133" y="2919628"/>
                <a:ext cx="1267462" cy="968999"/>
              </a:xfrm>
              <a:custGeom>
                <a:avLst/>
                <a:gdLst>
                  <a:gd name="T0" fmla="*/ 0 w 776"/>
                  <a:gd name="T1" fmla="*/ 537 h 537"/>
                  <a:gd name="T2" fmla="*/ 389 w 776"/>
                  <a:gd name="T3" fmla="*/ 0 h 537"/>
                  <a:gd name="T4" fmla="*/ 776 w 776"/>
                  <a:gd name="T5" fmla="*/ 537 h 537"/>
                  <a:gd name="T6" fmla="*/ 0 w 776"/>
                  <a:gd name="T7" fmla="*/ 537 h 537"/>
                  <a:gd name="T8" fmla="*/ 0 w 776"/>
                  <a:gd name="T9" fmla="*/ 537 h 537"/>
                </a:gdLst>
                <a:ahLst/>
                <a:cxnLst>
                  <a:cxn ang="0">
                    <a:pos x="T0" y="T1"/>
                  </a:cxn>
                  <a:cxn ang="0">
                    <a:pos x="T2" y="T3"/>
                  </a:cxn>
                  <a:cxn ang="0">
                    <a:pos x="T4" y="T5"/>
                  </a:cxn>
                  <a:cxn ang="0">
                    <a:pos x="T6" y="T7"/>
                  </a:cxn>
                  <a:cxn ang="0">
                    <a:pos x="T8" y="T9"/>
                  </a:cxn>
                </a:cxnLst>
                <a:rect l="0" t="0" r="r" b="b"/>
                <a:pathLst>
                  <a:path w="776" h="537">
                    <a:moveTo>
                      <a:pt x="0" y="537"/>
                    </a:moveTo>
                    <a:lnTo>
                      <a:pt x="389" y="0"/>
                    </a:lnTo>
                    <a:lnTo>
                      <a:pt x="776" y="537"/>
                    </a:lnTo>
                    <a:lnTo>
                      <a:pt x="0" y="537"/>
                    </a:lnTo>
                    <a:lnTo>
                      <a:pt x="0" y="537"/>
                    </a:lnTo>
                    <a:close/>
                  </a:path>
                </a:pathLst>
              </a:custGeom>
              <a:noFill/>
              <a:ln w="15875" cap="rnd">
                <a:solidFill>
                  <a:schemeClr val="bg1">
                    <a:alpha val="11000"/>
                  </a:schemeClr>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grpSp>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1393" y="1892490"/>
            <a:ext cx="1536510" cy="1536510"/>
          </a:xfrm>
          <a:prstGeom prst="rect">
            <a:avLst/>
          </a:prstGeom>
        </p:spPr>
      </p:pic>
    </p:spTree>
    <p:extLst>
      <p:ext uri="{BB962C8B-B14F-4D97-AF65-F5344CB8AC3E}">
        <p14:creationId xmlns:p14="http://schemas.microsoft.com/office/powerpoint/2010/main" val="3360764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900" fill="hold"/>
                                        <p:tgtEl>
                                          <p:spTgt spid="24"/>
                                        </p:tgtEl>
                                        <p:attrNameLst>
                                          <p:attrName>ppt_x</p:attrName>
                                        </p:attrNameLst>
                                      </p:cBhvr>
                                      <p:tavLst>
                                        <p:tav tm="0">
                                          <p:val>
                                            <p:strVal val="0-#ppt_w/2"/>
                                          </p:val>
                                        </p:tav>
                                        <p:tav tm="100000">
                                          <p:val>
                                            <p:strVal val="#ppt_x"/>
                                          </p:val>
                                        </p:tav>
                                      </p:tavLst>
                                    </p:anim>
                                    <p:anim calcmode="lin" valueType="num">
                                      <p:cBhvr additive="base">
                                        <p:cTn id="15" dur="9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pSp>
        <p:nvGrpSpPr>
          <p:cNvPr id="132" name="Group 131"/>
          <p:cNvGrpSpPr/>
          <p:nvPr/>
        </p:nvGrpSpPr>
        <p:grpSpPr>
          <a:xfrm rot="10800000">
            <a:off x="-3432451" y="4770945"/>
            <a:ext cx="6864901" cy="2746176"/>
            <a:chOff x="3585399" y="-917128"/>
            <a:chExt cx="6864901" cy="2746176"/>
          </a:xfrm>
        </p:grpSpPr>
        <p:sp>
          <p:nvSpPr>
            <p:cNvPr id="133" name="Freeform 18"/>
            <p:cNvSpPr>
              <a:spLocks/>
            </p:cNvSpPr>
            <p:nvPr/>
          </p:nvSpPr>
          <p:spPr bwMode="auto">
            <a:xfrm rot="16200000">
              <a:off x="9521269" y="-846210"/>
              <a:ext cx="999949" cy="858113"/>
            </a:xfrm>
            <a:custGeom>
              <a:avLst/>
              <a:gdLst>
                <a:gd name="T0" fmla="*/ 0 w 282"/>
                <a:gd name="T1" fmla="*/ 0 h 242"/>
                <a:gd name="T2" fmla="*/ 143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3"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34" name="Freeform 19"/>
            <p:cNvSpPr>
              <a:spLocks/>
            </p:cNvSpPr>
            <p:nvPr/>
          </p:nvSpPr>
          <p:spPr bwMode="auto">
            <a:xfrm rot="16200000">
              <a:off x="9519496" y="-351554"/>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35" name="Freeform 20"/>
            <p:cNvSpPr>
              <a:spLocks/>
            </p:cNvSpPr>
            <p:nvPr/>
          </p:nvSpPr>
          <p:spPr bwMode="auto">
            <a:xfrm rot="16200000">
              <a:off x="9521269" y="153739"/>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40" name="Freeform 27"/>
            <p:cNvSpPr>
              <a:spLocks/>
            </p:cNvSpPr>
            <p:nvPr/>
          </p:nvSpPr>
          <p:spPr bwMode="auto">
            <a:xfrm rot="16200000">
              <a:off x="8664929" y="-815056"/>
              <a:ext cx="999949" cy="854567"/>
            </a:xfrm>
            <a:custGeom>
              <a:avLst/>
              <a:gdLst>
                <a:gd name="T0" fmla="*/ 139 w 282"/>
                <a:gd name="T1" fmla="*/ 241 h 241"/>
                <a:gd name="T2" fmla="*/ 282 w 282"/>
                <a:gd name="T3" fmla="*/ 0 h 241"/>
                <a:gd name="T4" fmla="*/ 0 w 282"/>
                <a:gd name="T5" fmla="*/ 0 h 241"/>
                <a:gd name="T6" fmla="*/ 139 w 282"/>
                <a:gd name="T7" fmla="*/ 241 h 241"/>
              </a:gdLst>
              <a:ahLst/>
              <a:cxnLst>
                <a:cxn ang="0">
                  <a:pos x="T0" y="T1"/>
                </a:cxn>
                <a:cxn ang="0">
                  <a:pos x="T2" y="T3"/>
                </a:cxn>
                <a:cxn ang="0">
                  <a:pos x="T4" y="T5"/>
                </a:cxn>
                <a:cxn ang="0">
                  <a:pos x="T6" y="T7"/>
                </a:cxn>
              </a:cxnLst>
              <a:rect l="0" t="0" r="r" b="b"/>
              <a:pathLst>
                <a:path w="282" h="241">
                  <a:moveTo>
                    <a:pt x="139" y="241"/>
                  </a:moveTo>
                  <a:lnTo>
                    <a:pt x="282" y="0"/>
                  </a:lnTo>
                  <a:lnTo>
                    <a:pt x="0" y="0"/>
                  </a:lnTo>
                  <a:lnTo>
                    <a:pt x="139"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41" name="Freeform 28"/>
            <p:cNvSpPr>
              <a:spLocks/>
            </p:cNvSpPr>
            <p:nvPr/>
          </p:nvSpPr>
          <p:spPr bwMode="auto">
            <a:xfrm rot="16200000">
              <a:off x="8673794" y="-834203"/>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42" name="Freeform 29"/>
            <p:cNvSpPr>
              <a:spLocks/>
            </p:cNvSpPr>
            <p:nvPr/>
          </p:nvSpPr>
          <p:spPr bwMode="auto">
            <a:xfrm rot="16200000">
              <a:off x="8663156" y="-349782"/>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43" name="Freeform 30"/>
            <p:cNvSpPr>
              <a:spLocks/>
            </p:cNvSpPr>
            <p:nvPr/>
          </p:nvSpPr>
          <p:spPr bwMode="auto">
            <a:xfrm rot="16200000">
              <a:off x="8664929" y="155512"/>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44" name="Freeform 40"/>
            <p:cNvSpPr>
              <a:spLocks/>
            </p:cNvSpPr>
            <p:nvPr/>
          </p:nvSpPr>
          <p:spPr bwMode="auto">
            <a:xfrm rot="16200000">
              <a:off x="7808589" y="-816829"/>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49" name="Freeform 41"/>
            <p:cNvSpPr>
              <a:spLocks/>
            </p:cNvSpPr>
            <p:nvPr/>
          </p:nvSpPr>
          <p:spPr bwMode="auto">
            <a:xfrm rot="16200000">
              <a:off x="7808589" y="-846210"/>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0" name="Freeform 42"/>
            <p:cNvSpPr>
              <a:spLocks/>
            </p:cNvSpPr>
            <p:nvPr/>
          </p:nvSpPr>
          <p:spPr bwMode="auto">
            <a:xfrm rot="16200000">
              <a:off x="7806816" y="-351554"/>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1" name="Freeform 43"/>
            <p:cNvSpPr>
              <a:spLocks/>
            </p:cNvSpPr>
            <p:nvPr/>
          </p:nvSpPr>
          <p:spPr bwMode="auto">
            <a:xfrm rot="16200000">
              <a:off x="7808589" y="153739"/>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2" name="Freeform 53"/>
            <p:cNvSpPr>
              <a:spLocks/>
            </p:cNvSpPr>
            <p:nvPr/>
          </p:nvSpPr>
          <p:spPr bwMode="auto">
            <a:xfrm rot="16200000">
              <a:off x="6950477" y="-816829"/>
              <a:ext cx="999949" cy="858113"/>
            </a:xfrm>
            <a:custGeom>
              <a:avLst/>
              <a:gdLst>
                <a:gd name="T0" fmla="*/ 139 w 282"/>
                <a:gd name="T1" fmla="*/ 242 h 242"/>
                <a:gd name="T2" fmla="*/ 282 w 282"/>
                <a:gd name="T3" fmla="*/ 0 h 242"/>
                <a:gd name="T4" fmla="*/ 0 w 282"/>
                <a:gd name="T5" fmla="*/ 0 h 242"/>
                <a:gd name="T6" fmla="*/ 139 w 282"/>
                <a:gd name="T7" fmla="*/ 242 h 242"/>
              </a:gdLst>
              <a:ahLst/>
              <a:cxnLst>
                <a:cxn ang="0">
                  <a:pos x="T0" y="T1"/>
                </a:cxn>
                <a:cxn ang="0">
                  <a:pos x="T2" y="T3"/>
                </a:cxn>
                <a:cxn ang="0">
                  <a:pos x="T4" y="T5"/>
                </a:cxn>
                <a:cxn ang="0">
                  <a:pos x="T6" y="T7"/>
                </a:cxn>
              </a:cxnLst>
              <a:rect l="0" t="0" r="r" b="b"/>
              <a:pathLst>
                <a:path w="282" h="242">
                  <a:moveTo>
                    <a:pt x="139" y="242"/>
                  </a:moveTo>
                  <a:lnTo>
                    <a:pt x="282" y="0"/>
                  </a:lnTo>
                  <a:lnTo>
                    <a:pt x="0" y="0"/>
                  </a:lnTo>
                  <a:lnTo>
                    <a:pt x="139"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7" name="Freeform 54"/>
            <p:cNvSpPr>
              <a:spLocks/>
            </p:cNvSpPr>
            <p:nvPr/>
          </p:nvSpPr>
          <p:spPr bwMode="auto">
            <a:xfrm rot="16200000">
              <a:off x="6950477" y="-846210"/>
              <a:ext cx="999949" cy="858113"/>
            </a:xfrm>
            <a:custGeom>
              <a:avLst/>
              <a:gdLst>
                <a:gd name="T0" fmla="*/ 0 w 282"/>
                <a:gd name="T1" fmla="*/ 242 h 242"/>
                <a:gd name="T2" fmla="*/ 282 w 282"/>
                <a:gd name="T3" fmla="*/ 242 h 242"/>
                <a:gd name="T4" fmla="*/ 143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43"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8" name="Freeform 55"/>
            <p:cNvSpPr>
              <a:spLocks/>
            </p:cNvSpPr>
            <p:nvPr/>
          </p:nvSpPr>
          <p:spPr bwMode="auto">
            <a:xfrm rot="16200000">
              <a:off x="6948704" y="-351554"/>
              <a:ext cx="1003496" cy="858113"/>
            </a:xfrm>
            <a:custGeom>
              <a:avLst/>
              <a:gdLst>
                <a:gd name="T0" fmla="*/ 140 w 283"/>
                <a:gd name="T1" fmla="*/ 242 h 242"/>
                <a:gd name="T2" fmla="*/ 283 w 283"/>
                <a:gd name="T3" fmla="*/ 0 h 242"/>
                <a:gd name="T4" fmla="*/ 0 w 283"/>
                <a:gd name="T5" fmla="*/ 0 h 242"/>
                <a:gd name="T6" fmla="*/ 140 w 283"/>
                <a:gd name="T7" fmla="*/ 242 h 242"/>
              </a:gdLst>
              <a:ahLst/>
              <a:cxnLst>
                <a:cxn ang="0">
                  <a:pos x="T0" y="T1"/>
                </a:cxn>
                <a:cxn ang="0">
                  <a:pos x="T2" y="T3"/>
                </a:cxn>
                <a:cxn ang="0">
                  <a:pos x="T4" y="T5"/>
                </a:cxn>
                <a:cxn ang="0">
                  <a:pos x="T6" y="T7"/>
                </a:cxn>
              </a:cxnLst>
              <a:rect l="0" t="0" r="r" b="b"/>
              <a:pathLst>
                <a:path w="283" h="242">
                  <a:moveTo>
                    <a:pt x="140" y="242"/>
                  </a:moveTo>
                  <a:lnTo>
                    <a:pt x="283" y="0"/>
                  </a:lnTo>
                  <a:lnTo>
                    <a:pt x="0" y="0"/>
                  </a:lnTo>
                  <a:lnTo>
                    <a:pt x="14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9" name="Freeform 56"/>
            <p:cNvSpPr>
              <a:spLocks/>
            </p:cNvSpPr>
            <p:nvPr/>
          </p:nvSpPr>
          <p:spPr bwMode="auto">
            <a:xfrm rot="16200000">
              <a:off x="6950477" y="153739"/>
              <a:ext cx="999949" cy="858113"/>
            </a:xfrm>
            <a:custGeom>
              <a:avLst/>
              <a:gdLst>
                <a:gd name="T0" fmla="*/ 0 w 282"/>
                <a:gd name="T1" fmla="*/ 242 h 242"/>
                <a:gd name="T2" fmla="*/ 282 w 282"/>
                <a:gd name="T3" fmla="*/ 242 h 242"/>
                <a:gd name="T4" fmla="*/ 142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42"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0" name="Freeform 67"/>
            <p:cNvSpPr>
              <a:spLocks/>
            </p:cNvSpPr>
            <p:nvPr/>
          </p:nvSpPr>
          <p:spPr bwMode="auto">
            <a:xfrm rot="16200000">
              <a:off x="6092364" y="-816829"/>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4" name="Freeform 68"/>
            <p:cNvSpPr>
              <a:spLocks/>
            </p:cNvSpPr>
            <p:nvPr/>
          </p:nvSpPr>
          <p:spPr bwMode="auto">
            <a:xfrm rot="16200000">
              <a:off x="6092364" y="-846210"/>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5" name="Freeform 69"/>
            <p:cNvSpPr>
              <a:spLocks/>
            </p:cNvSpPr>
            <p:nvPr/>
          </p:nvSpPr>
          <p:spPr bwMode="auto">
            <a:xfrm rot="16200000">
              <a:off x="6090591" y="-351554"/>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6" name="Freeform 70"/>
            <p:cNvSpPr>
              <a:spLocks/>
            </p:cNvSpPr>
            <p:nvPr/>
          </p:nvSpPr>
          <p:spPr bwMode="auto">
            <a:xfrm rot="16200000">
              <a:off x="6092364" y="153739"/>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7" name="Freeform 80"/>
            <p:cNvSpPr>
              <a:spLocks/>
            </p:cNvSpPr>
            <p:nvPr/>
          </p:nvSpPr>
          <p:spPr bwMode="auto">
            <a:xfrm rot="16200000">
              <a:off x="5230706" y="-820375"/>
              <a:ext cx="999949" cy="865205"/>
            </a:xfrm>
            <a:custGeom>
              <a:avLst/>
              <a:gdLst>
                <a:gd name="T0" fmla="*/ 282 w 282"/>
                <a:gd name="T1" fmla="*/ 0 h 244"/>
                <a:gd name="T2" fmla="*/ 0 w 282"/>
                <a:gd name="T3" fmla="*/ 0 h 244"/>
                <a:gd name="T4" fmla="*/ 139 w 282"/>
                <a:gd name="T5" fmla="*/ 244 h 244"/>
                <a:gd name="T6" fmla="*/ 282 w 282"/>
                <a:gd name="T7" fmla="*/ 0 h 244"/>
              </a:gdLst>
              <a:ahLst/>
              <a:cxnLst>
                <a:cxn ang="0">
                  <a:pos x="T0" y="T1"/>
                </a:cxn>
                <a:cxn ang="0">
                  <a:pos x="T2" y="T3"/>
                </a:cxn>
                <a:cxn ang="0">
                  <a:pos x="T4" y="T5"/>
                </a:cxn>
                <a:cxn ang="0">
                  <a:pos x="T6" y="T7"/>
                </a:cxn>
              </a:cxnLst>
              <a:rect l="0" t="0" r="r" b="b"/>
              <a:pathLst>
                <a:path w="282" h="244">
                  <a:moveTo>
                    <a:pt x="282" y="0"/>
                  </a:moveTo>
                  <a:lnTo>
                    <a:pt x="0" y="0"/>
                  </a:lnTo>
                  <a:lnTo>
                    <a:pt x="139" y="244"/>
                  </a:lnTo>
                  <a:lnTo>
                    <a:pt x="282"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8" name="Freeform 81"/>
            <p:cNvSpPr>
              <a:spLocks/>
            </p:cNvSpPr>
            <p:nvPr/>
          </p:nvSpPr>
          <p:spPr bwMode="auto">
            <a:xfrm rot="16200000">
              <a:off x="5230706" y="-849756"/>
              <a:ext cx="999949" cy="865205"/>
            </a:xfrm>
            <a:custGeom>
              <a:avLst/>
              <a:gdLst>
                <a:gd name="T0" fmla="*/ 282 w 282"/>
                <a:gd name="T1" fmla="*/ 244 h 244"/>
                <a:gd name="T2" fmla="*/ 143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3" y="0"/>
                  </a:lnTo>
                  <a:lnTo>
                    <a:pt x="0" y="244"/>
                  </a:lnTo>
                  <a:lnTo>
                    <a:pt x="282" y="244"/>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69" name="Freeform 82"/>
            <p:cNvSpPr>
              <a:spLocks/>
            </p:cNvSpPr>
            <p:nvPr/>
          </p:nvSpPr>
          <p:spPr bwMode="auto">
            <a:xfrm rot="16200000">
              <a:off x="5228933" y="-355100"/>
              <a:ext cx="1003496" cy="865205"/>
            </a:xfrm>
            <a:custGeom>
              <a:avLst/>
              <a:gdLst>
                <a:gd name="T0" fmla="*/ 283 w 283"/>
                <a:gd name="T1" fmla="*/ 0 h 244"/>
                <a:gd name="T2" fmla="*/ 0 w 283"/>
                <a:gd name="T3" fmla="*/ 0 h 244"/>
                <a:gd name="T4" fmla="*/ 140 w 283"/>
                <a:gd name="T5" fmla="*/ 244 h 244"/>
                <a:gd name="T6" fmla="*/ 283 w 283"/>
                <a:gd name="T7" fmla="*/ 0 h 244"/>
              </a:gdLst>
              <a:ahLst/>
              <a:cxnLst>
                <a:cxn ang="0">
                  <a:pos x="T0" y="T1"/>
                </a:cxn>
                <a:cxn ang="0">
                  <a:pos x="T2" y="T3"/>
                </a:cxn>
                <a:cxn ang="0">
                  <a:pos x="T4" y="T5"/>
                </a:cxn>
                <a:cxn ang="0">
                  <a:pos x="T6" y="T7"/>
                </a:cxn>
              </a:cxnLst>
              <a:rect l="0" t="0" r="r" b="b"/>
              <a:pathLst>
                <a:path w="283" h="244">
                  <a:moveTo>
                    <a:pt x="283" y="0"/>
                  </a:moveTo>
                  <a:lnTo>
                    <a:pt x="0" y="0"/>
                  </a:lnTo>
                  <a:lnTo>
                    <a:pt x="140" y="244"/>
                  </a:lnTo>
                  <a:lnTo>
                    <a:pt x="283"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0" name="Freeform 83"/>
            <p:cNvSpPr>
              <a:spLocks/>
            </p:cNvSpPr>
            <p:nvPr/>
          </p:nvSpPr>
          <p:spPr bwMode="auto">
            <a:xfrm rot="16200000">
              <a:off x="5230706" y="150193"/>
              <a:ext cx="999949" cy="865205"/>
            </a:xfrm>
            <a:custGeom>
              <a:avLst/>
              <a:gdLst>
                <a:gd name="T0" fmla="*/ 282 w 282"/>
                <a:gd name="T1" fmla="*/ 244 h 244"/>
                <a:gd name="T2" fmla="*/ 142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2" y="0"/>
                  </a:lnTo>
                  <a:lnTo>
                    <a:pt x="0" y="244"/>
                  </a:lnTo>
                  <a:lnTo>
                    <a:pt x="282" y="244"/>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1" name="Freeform 92"/>
            <p:cNvSpPr>
              <a:spLocks/>
            </p:cNvSpPr>
            <p:nvPr/>
          </p:nvSpPr>
          <p:spPr bwMode="auto">
            <a:xfrm rot="16200000">
              <a:off x="4369048" y="-816829"/>
              <a:ext cx="999949" cy="858113"/>
            </a:xfrm>
            <a:custGeom>
              <a:avLst/>
              <a:gdLst>
                <a:gd name="T0" fmla="*/ 282 w 282"/>
                <a:gd name="T1" fmla="*/ 242 h 242"/>
                <a:gd name="T2" fmla="*/ 139 w 282"/>
                <a:gd name="T3" fmla="*/ 0 h 242"/>
                <a:gd name="T4" fmla="*/ 0 w 282"/>
                <a:gd name="T5" fmla="*/ 242 h 242"/>
                <a:gd name="T6" fmla="*/ 282 w 282"/>
                <a:gd name="T7" fmla="*/ 242 h 242"/>
              </a:gdLst>
              <a:ahLst/>
              <a:cxnLst>
                <a:cxn ang="0">
                  <a:pos x="T0" y="T1"/>
                </a:cxn>
                <a:cxn ang="0">
                  <a:pos x="T2" y="T3"/>
                </a:cxn>
                <a:cxn ang="0">
                  <a:pos x="T4" y="T5"/>
                </a:cxn>
                <a:cxn ang="0">
                  <a:pos x="T6" y="T7"/>
                </a:cxn>
              </a:cxnLst>
              <a:rect l="0" t="0" r="r" b="b"/>
              <a:pathLst>
                <a:path w="282" h="242">
                  <a:moveTo>
                    <a:pt x="282" y="242"/>
                  </a:moveTo>
                  <a:lnTo>
                    <a:pt x="139" y="0"/>
                  </a:lnTo>
                  <a:lnTo>
                    <a:pt x="0" y="242"/>
                  </a:lnTo>
                  <a:lnTo>
                    <a:pt x="282"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2" name="Freeform 93"/>
            <p:cNvSpPr>
              <a:spLocks/>
            </p:cNvSpPr>
            <p:nvPr/>
          </p:nvSpPr>
          <p:spPr bwMode="auto">
            <a:xfrm rot="16200000">
              <a:off x="4369048" y="-846210"/>
              <a:ext cx="999949" cy="858113"/>
            </a:xfrm>
            <a:custGeom>
              <a:avLst/>
              <a:gdLst>
                <a:gd name="T0" fmla="*/ 282 w 282"/>
                <a:gd name="T1" fmla="*/ 0 h 242"/>
                <a:gd name="T2" fmla="*/ 0 w 282"/>
                <a:gd name="T3" fmla="*/ 0 h 242"/>
                <a:gd name="T4" fmla="*/ 143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3" y="242"/>
                  </a:lnTo>
                  <a:lnTo>
                    <a:pt x="282"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3" name="Freeform 94"/>
            <p:cNvSpPr>
              <a:spLocks/>
            </p:cNvSpPr>
            <p:nvPr/>
          </p:nvSpPr>
          <p:spPr bwMode="auto">
            <a:xfrm rot="16200000">
              <a:off x="4367274" y="-351554"/>
              <a:ext cx="1003496" cy="858113"/>
            </a:xfrm>
            <a:custGeom>
              <a:avLst/>
              <a:gdLst>
                <a:gd name="T0" fmla="*/ 283 w 283"/>
                <a:gd name="T1" fmla="*/ 242 h 242"/>
                <a:gd name="T2" fmla="*/ 140 w 283"/>
                <a:gd name="T3" fmla="*/ 0 h 242"/>
                <a:gd name="T4" fmla="*/ 0 w 283"/>
                <a:gd name="T5" fmla="*/ 242 h 242"/>
                <a:gd name="T6" fmla="*/ 283 w 283"/>
                <a:gd name="T7" fmla="*/ 242 h 242"/>
              </a:gdLst>
              <a:ahLst/>
              <a:cxnLst>
                <a:cxn ang="0">
                  <a:pos x="T0" y="T1"/>
                </a:cxn>
                <a:cxn ang="0">
                  <a:pos x="T2" y="T3"/>
                </a:cxn>
                <a:cxn ang="0">
                  <a:pos x="T4" y="T5"/>
                </a:cxn>
                <a:cxn ang="0">
                  <a:pos x="T6" y="T7"/>
                </a:cxn>
              </a:cxnLst>
              <a:rect l="0" t="0" r="r" b="b"/>
              <a:pathLst>
                <a:path w="283" h="242">
                  <a:moveTo>
                    <a:pt x="283" y="242"/>
                  </a:moveTo>
                  <a:lnTo>
                    <a:pt x="140" y="0"/>
                  </a:lnTo>
                  <a:lnTo>
                    <a:pt x="0" y="242"/>
                  </a:lnTo>
                  <a:lnTo>
                    <a:pt x="283"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4" name="Freeform 95"/>
            <p:cNvSpPr>
              <a:spLocks/>
            </p:cNvSpPr>
            <p:nvPr/>
          </p:nvSpPr>
          <p:spPr bwMode="auto">
            <a:xfrm rot="16200000">
              <a:off x="4369048" y="153739"/>
              <a:ext cx="999949" cy="858113"/>
            </a:xfrm>
            <a:custGeom>
              <a:avLst/>
              <a:gdLst>
                <a:gd name="T0" fmla="*/ 282 w 282"/>
                <a:gd name="T1" fmla="*/ 0 h 242"/>
                <a:gd name="T2" fmla="*/ 0 w 282"/>
                <a:gd name="T3" fmla="*/ 0 h 242"/>
                <a:gd name="T4" fmla="*/ 142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2" y="242"/>
                  </a:lnTo>
                  <a:lnTo>
                    <a:pt x="282"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5" name="Freeform 104"/>
            <p:cNvSpPr>
              <a:spLocks/>
            </p:cNvSpPr>
            <p:nvPr/>
          </p:nvSpPr>
          <p:spPr bwMode="auto">
            <a:xfrm rot="16200000">
              <a:off x="3512708" y="-844437"/>
              <a:ext cx="999949" cy="854567"/>
            </a:xfrm>
            <a:custGeom>
              <a:avLst/>
              <a:gdLst>
                <a:gd name="T0" fmla="*/ 282 w 282"/>
                <a:gd name="T1" fmla="*/ 241 h 241"/>
                <a:gd name="T2" fmla="*/ 143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3" y="0"/>
                  </a:lnTo>
                  <a:lnTo>
                    <a:pt x="0" y="241"/>
                  </a:lnTo>
                  <a:lnTo>
                    <a:pt x="282"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6" name="Freeform 105"/>
            <p:cNvSpPr>
              <a:spLocks/>
            </p:cNvSpPr>
            <p:nvPr/>
          </p:nvSpPr>
          <p:spPr bwMode="auto">
            <a:xfrm rot="16200000">
              <a:off x="3510935" y="-349782"/>
              <a:ext cx="1003496" cy="854567"/>
            </a:xfrm>
            <a:custGeom>
              <a:avLst/>
              <a:gdLst>
                <a:gd name="T0" fmla="*/ 283 w 283"/>
                <a:gd name="T1" fmla="*/ 0 h 241"/>
                <a:gd name="T2" fmla="*/ 0 w 283"/>
                <a:gd name="T3" fmla="*/ 0 h 241"/>
                <a:gd name="T4" fmla="*/ 140 w 283"/>
                <a:gd name="T5" fmla="*/ 241 h 241"/>
                <a:gd name="T6" fmla="*/ 283 w 283"/>
                <a:gd name="T7" fmla="*/ 0 h 241"/>
              </a:gdLst>
              <a:ahLst/>
              <a:cxnLst>
                <a:cxn ang="0">
                  <a:pos x="T0" y="T1"/>
                </a:cxn>
                <a:cxn ang="0">
                  <a:pos x="T2" y="T3"/>
                </a:cxn>
                <a:cxn ang="0">
                  <a:pos x="T4" y="T5"/>
                </a:cxn>
                <a:cxn ang="0">
                  <a:pos x="T6" y="T7"/>
                </a:cxn>
              </a:cxnLst>
              <a:rect l="0" t="0" r="r" b="b"/>
              <a:pathLst>
                <a:path w="283" h="241">
                  <a:moveTo>
                    <a:pt x="283" y="0"/>
                  </a:moveTo>
                  <a:lnTo>
                    <a:pt x="0" y="0"/>
                  </a:lnTo>
                  <a:lnTo>
                    <a:pt x="140" y="241"/>
                  </a:lnTo>
                  <a:lnTo>
                    <a:pt x="283"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77" name="Freeform 106"/>
            <p:cNvSpPr>
              <a:spLocks/>
            </p:cNvSpPr>
            <p:nvPr/>
          </p:nvSpPr>
          <p:spPr bwMode="auto">
            <a:xfrm rot="16200000">
              <a:off x="3512708" y="155512"/>
              <a:ext cx="999949" cy="854567"/>
            </a:xfrm>
            <a:custGeom>
              <a:avLst/>
              <a:gdLst>
                <a:gd name="T0" fmla="*/ 282 w 282"/>
                <a:gd name="T1" fmla="*/ 241 h 241"/>
                <a:gd name="T2" fmla="*/ 142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2" y="0"/>
                  </a:lnTo>
                  <a:lnTo>
                    <a:pt x="0" y="241"/>
                  </a:lnTo>
                  <a:lnTo>
                    <a:pt x="282"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grpSp>
          <p:nvGrpSpPr>
            <p:cNvPr id="178" name="Group 177"/>
            <p:cNvGrpSpPr/>
            <p:nvPr/>
          </p:nvGrpSpPr>
          <p:grpSpPr>
            <a:xfrm>
              <a:off x="6168600" y="-172808"/>
              <a:ext cx="1712680" cy="2001856"/>
              <a:chOff x="7856298" y="3855777"/>
              <a:chExt cx="1712680" cy="2001856"/>
            </a:xfrm>
            <a:noFill/>
          </p:grpSpPr>
          <p:sp>
            <p:nvSpPr>
              <p:cNvPr id="179" name="Freeform 18"/>
              <p:cNvSpPr>
                <a:spLocks/>
              </p:cNvSpPr>
              <p:nvPr/>
            </p:nvSpPr>
            <p:spPr bwMode="auto">
              <a:xfrm rot="16200000">
                <a:off x="8639947" y="3928653"/>
                <a:ext cx="999949" cy="858113"/>
              </a:xfrm>
              <a:custGeom>
                <a:avLst/>
                <a:gdLst>
                  <a:gd name="T0" fmla="*/ 0 w 282"/>
                  <a:gd name="T1" fmla="*/ 0 h 242"/>
                  <a:gd name="T2" fmla="*/ 143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3" y="242"/>
                    </a:lnTo>
                    <a:lnTo>
                      <a:pt x="282" y="0"/>
                    </a:lnTo>
                    <a:lnTo>
                      <a:pt x="0" y="0"/>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80" name="Freeform 19"/>
              <p:cNvSpPr>
                <a:spLocks/>
              </p:cNvSpPr>
              <p:nvPr/>
            </p:nvSpPr>
            <p:spPr bwMode="auto">
              <a:xfrm rot="16200000">
                <a:off x="8638174" y="4423309"/>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81" name="Freeform 20"/>
              <p:cNvSpPr>
                <a:spLocks/>
              </p:cNvSpPr>
              <p:nvPr/>
            </p:nvSpPr>
            <p:spPr bwMode="auto">
              <a:xfrm rot="16200000">
                <a:off x="8639947" y="4928602"/>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82" name="Freeform 28"/>
              <p:cNvSpPr>
                <a:spLocks/>
              </p:cNvSpPr>
              <p:nvPr/>
            </p:nvSpPr>
            <p:spPr bwMode="auto">
              <a:xfrm rot="16200000">
                <a:off x="7792472" y="3928468"/>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83" name="Freeform 29"/>
              <p:cNvSpPr>
                <a:spLocks/>
              </p:cNvSpPr>
              <p:nvPr/>
            </p:nvSpPr>
            <p:spPr bwMode="auto">
              <a:xfrm rot="16200000">
                <a:off x="7781834" y="4425081"/>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84" name="Freeform 30"/>
              <p:cNvSpPr>
                <a:spLocks/>
              </p:cNvSpPr>
              <p:nvPr/>
            </p:nvSpPr>
            <p:spPr bwMode="auto">
              <a:xfrm rot="16200000">
                <a:off x="7783607" y="4930375"/>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grpSp>
      </p:grpSp>
      <p:sp>
        <p:nvSpPr>
          <p:cNvPr id="26" name="TextBox 25"/>
          <p:cNvSpPr txBox="1"/>
          <p:nvPr/>
        </p:nvSpPr>
        <p:spPr>
          <a:xfrm>
            <a:off x="3812568" y="1694153"/>
            <a:ext cx="5091945" cy="1200329"/>
          </a:xfrm>
          <a:prstGeom prst="rect">
            <a:avLst/>
          </a:prstGeom>
          <a:noFill/>
        </p:spPr>
        <p:txBody>
          <a:bodyPr wrap="square" rtlCol="0">
            <a:spAutoFit/>
          </a:bodyPr>
          <a:lstStyle/>
          <a:p>
            <a:r>
              <a:rPr lang="en-US" sz="7200" b="1" dirty="0">
                <a:solidFill>
                  <a:schemeClr val="bg1"/>
                </a:solidFill>
              </a:rPr>
              <a:t>Thank you</a:t>
            </a:r>
          </a:p>
        </p:txBody>
      </p:sp>
      <p:grpSp>
        <p:nvGrpSpPr>
          <p:cNvPr id="76" name="Group 75"/>
          <p:cNvGrpSpPr/>
          <p:nvPr/>
        </p:nvGrpSpPr>
        <p:grpSpPr>
          <a:xfrm rot="10800000">
            <a:off x="8759549" y="4770945"/>
            <a:ext cx="6864901" cy="2746176"/>
            <a:chOff x="3585399" y="-917128"/>
            <a:chExt cx="6864901" cy="2746176"/>
          </a:xfrm>
        </p:grpSpPr>
        <p:sp>
          <p:nvSpPr>
            <p:cNvPr id="77" name="Freeform 18"/>
            <p:cNvSpPr>
              <a:spLocks/>
            </p:cNvSpPr>
            <p:nvPr/>
          </p:nvSpPr>
          <p:spPr bwMode="auto">
            <a:xfrm rot="16200000">
              <a:off x="9521269" y="-846210"/>
              <a:ext cx="999949" cy="858113"/>
            </a:xfrm>
            <a:custGeom>
              <a:avLst/>
              <a:gdLst>
                <a:gd name="T0" fmla="*/ 0 w 282"/>
                <a:gd name="T1" fmla="*/ 0 h 242"/>
                <a:gd name="T2" fmla="*/ 143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3"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78" name="Freeform 19"/>
            <p:cNvSpPr>
              <a:spLocks/>
            </p:cNvSpPr>
            <p:nvPr/>
          </p:nvSpPr>
          <p:spPr bwMode="auto">
            <a:xfrm rot="16200000">
              <a:off x="9519496" y="-351554"/>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79" name="Freeform 20"/>
            <p:cNvSpPr>
              <a:spLocks/>
            </p:cNvSpPr>
            <p:nvPr/>
          </p:nvSpPr>
          <p:spPr bwMode="auto">
            <a:xfrm rot="16200000">
              <a:off x="9521269" y="153739"/>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0" name="Freeform 27"/>
            <p:cNvSpPr>
              <a:spLocks/>
            </p:cNvSpPr>
            <p:nvPr/>
          </p:nvSpPr>
          <p:spPr bwMode="auto">
            <a:xfrm rot="16200000">
              <a:off x="8664929" y="-815056"/>
              <a:ext cx="999949" cy="854567"/>
            </a:xfrm>
            <a:custGeom>
              <a:avLst/>
              <a:gdLst>
                <a:gd name="T0" fmla="*/ 139 w 282"/>
                <a:gd name="T1" fmla="*/ 241 h 241"/>
                <a:gd name="T2" fmla="*/ 282 w 282"/>
                <a:gd name="T3" fmla="*/ 0 h 241"/>
                <a:gd name="T4" fmla="*/ 0 w 282"/>
                <a:gd name="T5" fmla="*/ 0 h 241"/>
                <a:gd name="T6" fmla="*/ 139 w 282"/>
                <a:gd name="T7" fmla="*/ 241 h 241"/>
              </a:gdLst>
              <a:ahLst/>
              <a:cxnLst>
                <a:cxn ang="0">
                  <a:pos x="T0" y="T1"/>
                </a:cxn>
                <a:cxn ang="0">
                  <a:pos x="T2" y="T3"/>
                </a:cxn>
                <a:cxn ang="0">
                  <a:pos x="T4" y="T5"/>
                </a:cxn>
                <a:cxn ang="0">
                  <a:pos x="T6" y="T7"/>
                </a:cxn>
              </a:cxnLst>
              <a:rect l="0" t="0" r="r" b="b"/>
              <a:pathLst>
                <a:path w="282" h="241">
                  <a:moveTo>
                    <a:pt x="139" y="241"/>
                  </a:moveTo>
                  <a:lnTo>
                    <a:pt x="282" y="0"/>
                  </a:lnTo>
                  <a:lnTo>
                    <a:pt x="0" y="0"/>
                  </a:lnTo>
                  <a:lnTo>
                    <a:pt x="139"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1" name="Freeform 28"/>
            <p:cNvSpPr>
              <a:spLocks/>
            </p:cNvSpPr>
            <p:nvPr/>
          </p:nvSpPr>
          <p:spPr bwMode="auto">
            <a:xfrm rot="16200000">
              <a:off x="8673794" y="-834203"/>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2" name="Freeform 29"/>
            <p:cNvSpPr>
              <a:spLocks/>
            </p:cNvSpPr>
            <p:nvPr/>
          </p:nvSpPr>
          <p:spPr bwMode="auto">
            <a:xfrm rot="16200000">
              <a:off x="8663156" y="-349782"/>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3" name="Freeform 30"/>
            <p:cNvSpPr>
              <a:spLocks/>
            </p:cNvSpPr>
            <p:nvPr/>
          </p:nvSpPr>
          <p:spPr bwMode="auto">
            <a:xfrm rot="16200000">
              <a:off x="8664929" y="155512"/>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4" name="Freeform 40"/>
            <p:cNvSpPr>
              <a:spLocks/>
            </p:cNvSpPr>
            <p:nvPr/>
          </p:nvSpPr>
          <p:spPr bwMode="auto">
            <a:xfrm rot="16200000">
              <a:off x="7808589" y="-816829"/>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5" name="Freeform 41"/>
            <p:cNvSpPr>
              <a:spLocks/>
            </p:cNvSpPr>
            <p:nvPr/>
          </p:nvSpPr>
          <p:spPr bwMode="auto">
            <a:xfrm rot="16200000">
              <a:off x="7808589" y="-846210"/>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6" name="Freeform 42"/>
            <p:cNvSpPr>
              <a:spLocks/>
            </p:cNvSpPr>
            <p:nvPr/>
          </p:nvSpPr>
          <p:spPr bwMode="auto">
            <a:xfrm rot="16200000">
              <a:off x="7806816" y="-351554"/>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7" name="Freeform 43"/>
            <p:cNvSpPr>
              <a:spLocks/>
            </p:cNvSpPr>
            <p:nvPr/>
          </p:nvSpPr>
          <p:spPr bwMode="auto">
            <a:xfrm rot="16200000">
              <a:off x="7808589" y="153739"/>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8" name="Freeform 53"/>
            <p:cNvSpPr>
              <a:spLocks/>
            </p:cNvSpPr>
            <p:nvPr/>
          </p:nvSpPr>
          <p:spPr bwMode="auto">
            <a:xfrm rot="16200000">
              <a:off x="6950477" y="-816829"/>
              <a:ext cx="999949" cy="858113"/>
            </a:xfrm>
            <a:custGeom>
              <a:avLst/>
              <a:gdLst>
                <a:gd name="T0" fmla="*/ 139 w 282"/>
                <a:gd name="T1" fmla="*/ 242 h 242"/>
                <a:gd name="T2" fmla="*/ 282 w 282"/>
                <a:gd name="T3" fmla="*/ 0 h 242"/>
                <a:gd name="T4" fmla="*/ 0 w 282"/>
                <a:gd name="T5" fmla="*/ 0 h 242"/>
                <a:gd name="T6" fmla="*/ 139 w 282"/>
                <a:gd name="T7" fmla="*/ 242 h 242"/>
              </a:gdLst>
              <a:ahLst/>
              <a:cxnLst>
                <a:cxn ang="0">
                  <a:pos x="T0" y="T1"/>
                </a:cxn>
                <a:cxn ang="0">
                  <a:pos x="T2" y="T3"/>
                </a:cxn>
                <a:cxn ang="0">
                  <a:pos x="T4" y="T5"/>
                </a:cxn>
                <a:cxn ang="0">
                  <a:pos x="T6" y="T7"/>
                </a:cxn>
              </a:cxnLst>
              <a:rect l="0" t="0" r="r" b="b"/>
              <a:pathLst>
                <a:path w="282" h="242">
                  <a:moveTo>
                    <a:pt x="139" y="242"/>
                  </a:moveTo>
                  <a:lnTo>
                    <a:pt x="282" y="0"/>
                  </a:lnTo>
                  <a:lnTo>
                    <a:pt x="0" y="0"/>
                  </a:lnTo>
                  <a:lnTo>
                    <a:pt x="139"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89" name="Freeform 54"/>
            <p:cNvSpPr>
              <a:spLocks/>
            </p:cNvSpPr>
            <p:nvPr/>
          </p:nvSpPr>
          <p:spPr bwMode="auto">
            <a:xfrm rot="16200000">
              <a:off x="6950477" y="-846210"/>
              <a:ext cx="999949" cy="858113"/>
            </a:xfrm>
            <a:custGeom>
              <a:avLst/>
              <a:gdLst>
                <a:gd name="T0" fmla="*/ 0 w 282"/>
                <a:gd name="T1" fmla="*/ 242 h 242"/>
                <a:gd name="T2" fmla="*/ 282 w 282"/>
                <a:gd name="T3" fmla="*/ 242 h 242"/>
                <a:gd name="T4" fmla="*/ 143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43"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0" name="Freeform 55"/>
            <p:cNvSpPr>
              <a:spLocks/>
            </p:cNvSpPr>
            <p:nvPr/>
          </p:nvSpPr>
          <p:spPr bwMode="auto">
            <a:xfrm rot="16200000">
              <a:off x="6948704" y="-351554"/>
              <a:ext cx="1003496" cy="858113"/>
            </a:xfrm>
            <a:custGeom>
              <a:avLst/>
              <a:gdLst>
                <a:gd name="T0" fmla="*/ 140 w 283"/>
                <a:gd name="T1" fmla="*/ 242 h 242"/>
                <a:gd name="T2" fmla="*/ 283 w 283"/>
                <a:gd name="T3" fmla="*/ 0 h 242"/>
                <a:gd name="T4" fmla="*/ 0 w 283"/>
                <a:gd name="T5" fmla="*/ 0 h 242"/>
                <a:gd name="T6" fmla="*/ 140 w 283"/>
                <a:gd name="T7" fmla="*/ 242 h 242"/>
              </a:gdLst>
              <a:ahLst/>
              <a:cxnLst>
                <a:cxn ang="0">
                  <a:pos x="T0" y="T1"/>
                </a:cxn>
                <a:cxn ang="0">
                  <a:pos x="T2" y="T3"/>
                </a:cxn>
                <a:cxn ang="0">
                  <a:pos x="T4" y="T5"/>
                </a:cxn>
                <a:cxn ang="0">
                  <a:pos x="T6" y="T7"/>
                </a:cxn>
              </a:cxnLst>
              <a:rect l="0" t="0" r="r" b="b"/>
              <a:pathLst>
                <a:path w="283" h="242">
                  <a:moveTo>
                    <a:pt x="140" y="242"/>
                  </a:moveTo>
                  <a:lnTo>
                    <a:pt x="283" y="0"/>
                  </a:lnTo>
                  <a:lnTo>
                    <a:pt x="0" y="0"/>
                  </a:lnTo>
                  <a:lnTo>
                    <a:pt x="14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1" name="Freeform 56"/>
            <p:cNvSpPr>
              <a:spLocks/>
            </p:cNvSpPr>
            <p:nvPr/>
          </p:nvSpPr>
          <p:spPr bwMode="auto">
            <a:xfrm rot="16200000">
              <a:off x="6950477" y="153739"/>
              <a:ext cx="999949" cy="858113"/>
            </a:xfrm>
            <a:custGeom>
              <a:avLst/>
              <a:gdLst>
                <a:gd name="T0" fmla="*/ 0 w 282"/>
                <a:gd name="T1" fmla="*/ 242 h 242"/>
                <a:gd name="T2" fmla="*/ 282 w 282"/>
                <a:gd name="T3" fmla="*/ 242 h 242"/>
                <a:gd name="T4" fmla="*/ 142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42"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2" name="Freeform 67"/>
            <p:cNvSpPr>
              <a:spLocks/>
            </p:cNvSpPr>
            <p:nvPr/>
          </p:nvSpPr>
          <p:spPr bwMode="auto">
            <a:xfrm rot="16200000">
              <a:off x="6092364" y="-816829"/>
              <a:ext cx="999949" cy="858113"/>
            </a:xfrm>
            <a:custGeom>
              <a:avLst/>
              <a:gdLst>
                <a:gd name="T0" fmla="*/ 0 w 282"/>
                <a:gd name="T1" fmla="*/ 242 h 242"/>
                <a:gd name="T2" fmla="*/ 282 w 282"/>
                <a:gd name="T3" fmla="*/ 242 h 242"/>
                <a:gd name="T4" fmla="*/ 139 w 282"/>
                <a:gd name="T5" fmla="*/ 0 h 242"/>
                <a:gd name="T6" fmla="*/ 0 w 282"/>
                <a:gd name="T7" fmla="*/ 242 h 242"/>
              </a:gdLst>
              <a:ahLst/>
              <a:cxnLst>
                <a:cxn ang="0">
                  <a:pos x="T0" y="T1"/>
                </a:cxn>
                <a:cxn ang="0">
                  <a:pos x="T2" y="T3"/>
                </a:cxn>
                <a:cxn ang="0">
                  <a:pos x="T4" y="T5"/>
                </a:cxn>
                <a:cxn ang="0">
                  <a:pos x="T6" y="T7"/>
                </a:cxn>
              </a:cxnLst>
              <a:rect l="0" t="0" r="r" b="b"/>
              <a:pathLst>
                <a:path w="282" h="242">
                  <a:moveTo>
                    <a:pt x="0" y="242"/>
                  </a:moveTo>
                  <a:lnTo>
                    <a:pt x="282" y="242"/>
                  </a:lnTo>
                  <a:lnTo>
                    <a:pt x="139"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3" name="Freeform 68"/>
            <p:cNvSpPr>
              <a:spLocks/>
            </p:cNvSpPr>
            <p:nvPr/>
          </p:nvSpPr>
          <p:spPr bwMode="auto">
            <a:xfrm rot="16200000">
              <a:off x="6092364" y="-846210"/>
              <a:ext cx="999949" cy="858113"/>
            </a:xfrm>
            <a:custGeom>
              <a:avLst/>
              <a:gdLst>
                <a:gd name="T0" fmla="*/ 143 w 282"/>
                <a:gd name="T1" fmla="*/ 242 h 242"/>
                <a:gd name="T2" fmla="*/ 282 w 282"/>
                <a:gd name="T3" fmla="*/ 0 h 242"/>
                <a:gd name="T4" fmla="*/ 0 w 282"/>
                <a:gd name="T5" fmla="*/ 0 h 242"/>
                <a:gd name="T6" fmla="*/ 143 w 282"/>
                <a:gd name="T7" fmla="*/ 242 h 242"/>
              </a:gdLst>
              <a:ahLst/>
              <a:cxnLst>
                <a:cxn ang="0">
                  <a:pos x="T0" y="T1"/>
                </a:cxn>
                <a:cxn ang="0">
                  <a:pos x="T2" y="T3"/>
                </a:cxn>
                <a:cxn ang="0">
                  <a:pos x="T4" y="T5"/>
                </a:cxn>
                <a:cxn ang="0">
                  <a:pos x="T6" y="T7"/>
                </a:cxn>
              </a:cxnLst>
              <a:rect l="0" t="0" r="r" b="b"/>
              <a:pathLst>
                <a:path w="282" h="242">
                  <a:moveTo>
                    <a:pt x="143" y="242"/>
                  </a:moveTo>
                  <a:lnTo>
                    <a:pt x="282" y="0"/>
                  </a:lnTo>
                  <a:lnTo>
                    <a:pt x="0" y="0"/>
                  </a:lnTo>
                  <a:lnTo>
                    <a:pt x="143"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4" name="Freeform 69"/>
            <p:cNvSpPr>
              <a:spLocks/>
            </p:cNvSpPr>
            <p:nvPr/>
          </p:nvSpPr>
          <p:spPr bwMode="auto">
            <a:xfrm rot="16200000">
              <a:off x="6090591" y="-351554"/>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5" name="Freeform 70"/>
            <p:cNvSpPr>
              <a:spLocks/>
            </p:cNvSpPr>
            <p:nvPr/>
          </p:nvSpPr>
          <p:spPr bwMode="auto">
            <a:xfrm rot="16200000">
              <a:off x="6092364" y="153739"/>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6" name="Freeform 80"/>
            <p:cNvSpPr>
              <a:spLocks/>
            </p:cNvSpPr>
            <p:nvPr/>
          </p:nvSpPr>
          <p:spPr bwMode="auto">
            <a:xfrm rot="16200000">
              <a:off x="5230706" y="-820375"/>
              <a:ext cx="999949" cy="865205"/>
            </a:xfrm>
            <a:custGeom>
              <a:avLst/>
              <a:gdLst>
                <a:gd name="T0" fmla="*/ 282 w 282"/>
                <a:gd name="T1" fmla="*/ 0 h 244"/>
                <a:gd name="T2" fmla="*/ 0 w 282"/>
                <a:gd name="T3" fmla="*/ 0 h 244"/>
                <a:gd name="T4" fmla="*/ 139 w 282"/>
                <a:gd name="T5" fmla="*/ 244 h 244"/>
                <a:gd name="T6" fmla="*/ 282 w 282"/>
                <a:gd name="T7" fmla="*/ 0 h 244"/>
              </a:gdLst>
              <a:ahLst/>
              <a:cxnLst>
                <a:cxn ang="0">
                  <a:pos x="T0" y="T1"/>
                </a:cxn>
                <a:cxn ang="0">
                  <a:pos x="T2" y="T3"/>
                </a:cxn>
                <a:cxn ang="0">
                  <a:pos x="T4" y="T5"/>
                </a:cxn>
                <a:cxn ang="0">
                  <a:pos x="T6" y="T7"/>
                </a:cxn>
              </a:cxnLst>
              <a:rect l="0" t="0" r="r" b="b"/>
              <a:pathLst>
                <a:path w="282" h="244">
                  <a:moveTo>
                    <a:pt x="282" y="0"/>
                  </a:moveTo>
                  <a:lnTo>
                    <a:pt x="0" y="0"/>
                  </a:lnTo>
                  <a:lnTo>
                    <a:pt x="139" y="244"/>
                  </a:lnTo>
                  <a:lnTo>
                    <a:pt x="282"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8" name="Freeform 81"/>
            <p:cNvSpPr>
              <a:spLocks/>
            </p:cNvSpPr>
            <p:nvPr/>
          </p:nvSpPr>
          <p:spPr bwMode="auto">
            <a:xfrm rot="16200000">
              <a:off x="5230706" y="-849756"/>
              <a:ext cx="999949" cy="865205"/>
            </a:xfrm>
            <a:custGeom>
              <a:avLst/>
              <a:gdLst>
                <a:gd name="T0" fmla="*/ 282 w 282"/>
                <a:gd name="T1" fmla="*/ 244 h 244"/>
                <a:gd name="T2" fmla="*/ 143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3" y="0"/>
                  </a:lnTo>
                  <a:lnTo>
                    <a:pt x="0" y="244"/>
                  </a:lnTo>
                  <a:lnTo>
                    <a:pt x="282" y="244"/>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99" name="Freeform 82"/>
            <p:cNvSpPr>
              <a:spLocks/>
            </p:cNvSpPr>
            <p:nvPr/>
          </p:nvSpPr>
          <p:spPr bwMode="auto">
            <a:xfrm rot="16200000">
              <a:off x="5228933" y="-355100"/>
              <a:ext cx="1003496" cy="865205"/>
            </a:xfrm>
            <a:custGeom>
              <a:avLst/>
              <a:gdLst>
                <a:gd name="T0" fmla="*/ 283 w 283"/>
                <a:gd name="T1" fmla="*/ 0 h 244"/>
                <a:gd name="T2" fmla="*/ 0 w 283"/>
                <a:gd name="T3" fmla="*/ 0 h 244"/>
                <a:gd name="T4" fmla="*/ 140 w 283"/>
                <a:gd name="T5" fmla="*/ 244 h 244"/>
                <a:gd name="T6" fmla="*/ 283 w 283"/>
                <a:gd name="T7" fmla="*/ 0 h 244"/>
              </a:gdLst>
              <a:ahLst/>
              <a:cxnLst>
                <a:cxn ang="0">
                  <a:pos x="T0" y="T1"/>
                </a:cxn>
                <a:cxn ang="0">
                  <a:pos x="T2" y="T3"/>
                </a:cxn>
                <a:cxn ang="0">
                  <a:pos x="T4" y="T5"/>
                </a:cxn>
                <a:cxn ang="0">
                  <a:pos x="T6" y="T7"/>
                </a:cxn>
              </a:cxnLst>
              <a:rect l="0" t="0" r="r" b="b"/>
              <a:pathLst>
                <a:path w="283" h="244">
                  <a:moveTo>
                    <a:pt x="283" y="0"/>
                  </a:moveTo>
                  <a:lnTo>
                    <a:pt x="0" y="0"/>
                  </a:lnTo>
                  <a:lnTo>
                    <a:pt x="140" y="244"/>
                  </a:lnTo>
                  <a:lnTo>
                    <a:pt x="283"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1" name="Freeform 83"/>
            <p:cNvSpPr>
              <a:spLocks/>
            </p:cNvSpPr>
            <p:nvPr/>
          </p:nvSpPr>
          <p:spPr bwMode="auto">
            <a:xfrm rot="16200000">
              <a:off x="5230706" y="150193"/>
              <a:ext cx="999949" cy="865205"/>
            </a:xfrm>
            <a:custGeom>
              <a:avLst/>
              <a:gdLst>
                <a:gd name="T0" fmla="*/ 282 w 282"/>
                <a:gd name="T1" fmla="*/ 244 h 244"/>
                <a:gd name="T2" fmla="*/ 142 w 282"/>
                <a:gd name="T3" fmla="*/ 0 h 244"/>
                <a:gd name="T4" fmla="*/ 0 w 282"/>
                <a:gd name="T5" fmla="*/ 244 h 244"/>
                <a:gd name="T6" fmla="*/ 282 w 282"/>
                <a:gd name="T7" fmla="*/ 244 h 244"/>
              </a:gdLst>
              <a:ahLst/>
              <a:cxnLst>
                <a:cxn ang="0">
                  <a:pos x="T0" y="T1"/>
                </a:cxn>
                <a:cxn ang="0">
                  <a:pos x="T2" y="T3"/>
                </a:cxn>
                <a:cxn ang="0">
                  <a:pos x="T4" y="T5"/>
                </a:cxn>
                <a:cxn ang="0">
                  <a:pos x="T6" y="T7"/>
                </a:cxn>
              </a:cxnLst>
              <a:rect l="0" t="0" r="r" b="b"/>
              <a:pathLst>
                <a:path w="282" h="244">
                  <a:moveTo>
                    <a:pt x="282" y="244"/>
                  </a:moveTo>
                  <a:lnTo>
                    <a:pt x="142" y="0"/>
                  </a:lnTo>
                  <a:lnTo>
                    <a:pt x="0" y="244"/>
                  </a:lnTo>
                  <a:lnTo>
                    <a:pt x="282" y="244"/>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2" name="Freeform 92"/>
            <p:cNvSpPr>
              <a:spLocks/>
            </p:cNvSpPr>
            <p:nvPr/>
          </p:nvSpPr>
          <p:spPr bwMode="auto">
            <a:xfrm rot="16200000">
              <a:off x="4369048" y="-816829"/>
              <a:ext cx="999949" cy="858113"/>
            </a:xfrm>
            <a:custGeom>
              <a:avLst/>
              <a:gdLst>
                <a:gd name="T0" fmla="*/ 282 w 282"/>
                <a:gd name="T1" fmla="*/ 242 h 242"/>
                <a:gd name="T2" fmla="*/ 139 w 282"/>
                <a:gd name="T3" fmla="*/ 0 h 242"/>
                <a:gd name="T4" fmla="*/ 0 w 282"/>
                <a:gd name="T5" fmla="*/ 242 h 242"/>
                <a:gd name="T6" fmla="*/ 282 w 282"/>
                <a:gd name="T7" fmla="*/ 242 h 242"/>
              </a:gdLst>
              <a:ahLst/>
              <a:cxnLst>
                <a:cxn ang="0">
                  <a:pos x="T0" y="T1"/>
                </a:cxn>
                <a:cxn ang="0">
                  <a:pos x="T2" y="T3"/>
                </a:cxn>
                <a:cxn ang="0">
                  <a:pos x="T4" y="T5"/>
                </a:cxn>
                <a:cxn ang="0">
                  <a:pos x="T6" y="T7"/>
                </a:cxn>
              </a:cxnLst>
              <a:rect l="0" t="0" r="r" b="b"/>
              <a:pathLst>
                <a:path w="282" h="242">
                  <a:moveTo>
                    <a:pt x="282" y="242"/>
                  </a:moveTo>
                  <a:lnTo>
                    <a:pt x="139" y="0"/>
                  </a:lnTo>
                  <a:lnTo>
                    <a:pt x="0" y="242"/>
                  </a:lnTo>
                  <a:lnTo>
                    <a:pt x="282"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3" name="Freeform 93"/>
            <p:cNvSpPr>
              <a:spLocks/>
            </p:cNvSpPr>
            <p:nvPr/>
          </p:nvSpPr>
          <p:spPr bwMode="auto">
            <a:xfrm rot="16200000">
              <a:off x="4369048" y="-846210"/>
              <a:ext cx="999949" cy="858113"/>
            </a:xfrm>
            <a:custGeom>
              <a:avLst/>
              <a:gdLst>
                <a:gd name="T0" fmla="*/ 282 w 282"/>
                <a:gd name="T1" fmla="*/ 0 h 242"/>
                <a:gd name="T2" fmla="*/ 0 w 282"/>
                <a:gd name="T3" fmla="*/ 0 h 242"/>
                <a:gd name="T4" fmla="*/ 143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3" y="242"/>
                  </a:lnTo>
                  <a:lnTo>
                    <a:pt x="282"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4" name="Freeform 94"/>
            <p:cNvSpPr>
              <a:spLocks/>
            </p:cNvSpPr>
            <p:nvPr/>
          </p:nvSpPr>
          <p:spPr bwMode="auto">
            <a:xfrm rot="16200000">
              <a:off x="4367274" y="-351554"/>
              <a:ext cx="1003496" cy="858113"/>
            </a:xfrm>
            <a:custGeom>
              <a:avLst/>
              <a:gdLst>
                <a:gd name="T0" fmla="*/ 283 w 283"/>
                <a:gd name="T1" fmla="*/ 242 h 242"/>
                <a:gd name="T2" fmla="*/ 140 w 283"/>
                <a:gd name="T3" fmla="*/ 0 h 242"/>
                <a:gd name="T4" fmla="*/ 0 w 283"/>
                <a:gd name="T5" fmla="*/ 242 h 242"/>
                <a:gd name="T6" fmla="*/ 283 w 283"/>
                <a:gd name="T7" fmla="*/ 242 h 242"/>
              </a:gdLst>
              <a:ahLst/>
              <a:cxnLst>
                <a:cxn ang="0">
                  <a:pos x="T0" y="T1"/>
                </a:cxn>
                <a:cxn ang="0">
                  <a:pos x="T2" y="T3"/>
                </a:cxn>
                <a:cxn ang="0">
                  <a:pos x="T4" y="T5"/>
                </a:cxn>
                <a:cxn ang="0">
                  <a:pos x="T6" y="T7"/>
                </a:cxn>
              </a:cxnLst>
              <a:rect l="0" t="0" r="r" b="b"/>
              <a:pathLst>
                <a:path w="283" h="242">
                  <a:moveTo>
                    <a:pt x="283" y="242"/>
                  </a:moveTo>
                  <a:lnTo>
                    <a:pt x="140" y="0"/>
                  </a:lnTo>
                  <a:lnTo>
                    <a:pt x="0" y="242"/>
                  </a:lnTo>
                  <a:lnTo>
                    <a:pt x="283" y="242"/>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5" name="Freeform 95"/>
            <p:cNvSpPr>
              <a:spLocks/>
            </p:cNvSpPr>
            <p:nvPr/>
          </p:nvSpPr>
          <p:spPr bwMode="auto">
            <a:xfrm rot="16200000">
              <a:off x="4369048" y="153739"/>
              <a:ext cx="999949" cy="858113"/>
            </a:xfrm>
            <a:custGeom>
              <a:avLst/>
              <a:gdLst>
                <a:gd name="T0" fmla="*/ 282 w 282"/>
                <a:gd name="T1" fmla="*/ 0 h 242"/>
                <a:gd name="T2" fmla="*/ 0 w 282"/>
                <a:gd name="T3" fmla="*/ 0 h 242"/>
                <a:gd name="T4" fmla="*/ 142 w 282"/>
                <a:gd name="T5" fmla="*/ 242 h 242"/>
                <a:gd name="T6" fmla="*/ 282 w 282"/>
                <a:gd name="T7" fmla="*/ 0 h 242"/>
              </a:gdLst>
              <a:ahLst/>
              <a:cxnLst>
                <a:cxn ang="0">
                  <a:pos x="T0" y="T1"/>
                </a:cxn>
                <a:cxn ang="0">
                  <a:pos x="T2" y="T3"/>
                </a:cxn>
                <a:cxn ang="0">
                  <a:pos x="T4" y="T5"/>
                </a:cxn>
                <a:cxn ang="0">
                  <a:pos x="T6" y="T7"/>
                </a:cxn>
              </a:cxnLst>
              <a:rect l="0" t="0" r="r" b="b"/>
              <a:pathLst>
                <a:path w="282" h="242">
                  <a:moveTo>
                    <a:pt x="282" y="0"/>
                  </a:moveTo>
                  <a:lnTo>
                    <a:pt x="0" y="0"/>
                  </a:lnTo>
                  <a:lnTo>
                    <a:pt x="142" y="242"/>
                  </a:lnTo>
                  <a:lnTo>
                    <a:pt x="282"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7" name="Freeform 104"/>
            <p:cNvSpPr>
              <a:spLocks/>
            </p:cNvSpPr>
            <p:nvPr/>
          </p:nvSpPr>
          <p:spPr bwMode="auto">
            <a:xfrm rot="16200000">
              <a:off x="3512708" y="-844437"/>
              <a:ext cx="999949" cy="854567"/>
            </a:xfrm>
            <a:custGeom>
              <a:avLst/>
              <a:gdLst>
                <a:gd name="T0" fmla="*/ 282 w 282"/>
                <a:gd name="T1" fmla="*/ 241 h 241"/>
                <a:gd name="T2" fmla="*/ 143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3" y="0"/>
                  </a:lnTo>
                  <a:lnTo>
                    <a:pt x="0" y="241"/>
                  </a:lnTo>
                  <a:lnTo>
                    <a:pt x="282"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8" name="Freeform 105"/>
            <p:cNvSpPr>
              <a:spLocks/>
            </p:cNvSpPr>
            <p:nvPr/>
          </p:nvSpPr>
          <p:spPr bwMode="auto">
            <a:xfrm rot="16200000">
              <a:off x="3510935" y="-349782"/>
              <a:ext cx="1003496" cy="854567"/>
            </a:xfrm>
            <a:custGeom>
              <a:avLst/>
              <a:gdLst>
                <a:gd name="T0" fmla="*/ 283 w 283"/>
                <a:gd name="T1" fmla="*/ 0 h 241"/>
                <a:gd name="T2" fmla="*/ 0 w 283"/>
                <a:gd name="T3" fmla="*/ 0 h 241"/>
                <a:gd name="T4" fmla="*/ 140 w 283"/>
                <a:gd name="T5" fmla="*/ 241 h 241"/>
                <a:gd name="T6" fmla="*/ 283 w 283"/>
                <a:gd name="T7" fmla="*/ 0 h 241"/>
              </a:gdLst>
              <a:ahLst/>
              <a:cxnLst>
                <a:cxn ang="0">
                  <a:pos x="T0" y="T1"/>
                </a:cxn>
                <a:cxn ang="0">
                  <a:pos x="T2" y="T3"/>
                </a:cxn>
                <a:cxn ang="0">
                  <a:pos x="T4" y="T5"/>
                </a:cxn>
                <a:cxn ang="0">
                  <a:pos x="T6" y="T7"/>
                </a:cxn>
              </a:cxnLst>
              <a:rect l="0" t="0" r="r" b="b"/>
              <a:pathLst>
                <a:path w="283" h="241">
                  <a:moveTo>
                    <a:pt x="283" y="0"/>
                  </a:moveTo>
                  <a:lnTo>
                    <a:pt x="0" y="0"/>
                  </a:lnTo>
                  <a:lnTo>
                    <a:pt x="140" y="241"/>
                  </a:lnTo>
                  <a:lnTo>
                    <a:pt x="283" y="0"/>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09" name="Freeform 106"/>
            <p:cNvSpPr>
              <a:spLocks/>
            </p:cNvSpPr>
            <p:nvPr/>
          </p:nvSpPr>
          <p:spPr bwMode="auto">
            <a:xfrm rot="16200000">
              <a:off x="3512708" y="155512"/>
              <a:ext cx="999949" cy="854567"/>
            </a:xfrm>
            <a:custGeom>
              <a:avLst/>
              <a:gdLst>
                <a:gd name="T0" fmla="*/ 282 w 282"/>
                <a:gd name="T1" fmla="*/ 241 h 241"/>
                <a:gd name="T2" fmla="*/ 142 w 282"/>
                <a:gd name="T3" fmla="*/ 0 h 241"/>
                <a:gd name="T4" fmla="*/ 0 w 282"/>
                <a:gd name="T5" fmla="*/ 241 h 241"/>
                <a:gd name="T6" fmla="*/ 282 w 282"/>
                <a:gd name="T7" fmla="*/ 241 h 241"/>
              </a:gdLst>
              <a:ahLst/>
              <a:cxnLst>
                <a:cxn ang="0">
                  <a:pos x="T0" y="T1"/>
                </a:cxn>
                <a:cxn ang="0">
                  <a:pos x="T2" y="T3"/>
                </a:cxn>
                <a:cxn ang="0">
                  <a:pos x="T4" y="T5"/>
                </a:cxn>
                <a:cxn ang="0">
                  <a:pos x="T6" y="T7"/>
                </a:cxn>
              </a:cxnLst>
              <a:rect l="0" t="0" r="r" b="b"/>
              <a:pathLst>
                <a:path w="282" h="241">
                  <a:moveTo>
                    <a:pt x="282" y="241"/>
                  </a:moveTo>
                  <a:lnTo>
                    <a:pt x="142" y="0"/>
                  </a:lnTo>
                  <a:lnTo>
                    <a:pt x="0" y="241"/>
                  </a:lnTo>
                  <a:lnTo>
                    <a:pt x="282" y="241"/>
                  </a:lnTo>
                  <a:close/>
                </a:path>
              </a:pathLst>
            </a:custGeom>
            <a:no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grpSp>
          <p:nvGrpSpPr>
            <p:cNvPr id="110" name="Group 109"/>
            <p:cNvGrpSpPr/>
            <p:nvPr/>
          </p:nvGrpSpPr>
          <p:grpSpPr>
            <a:xfrm>
              <a:off x="6168600" y="-172808"/>
              <a:ext cx="1712680" cy="2001856"/>
              <a:chOff x="7856298" y="3855777"/>
              <a:chExt cx="1712680" cy="2001856"/>
            </a:xfrm>
            <a:noFill/>
          </p:grpSpPr>
          <p:sp>
            <p:nvSpPr>
              <p:cNvPr id="111" name="Freeform 18"/>
              <p:cNvSpPr>
                <a:spLocks/>
              </p:cNvSpPr>
              <p:nvPr/>
            </p:nvSpPr>
            <p:spPr bwMode="auto">
              <a:xfrm rot="16200000">
                <a:off x="8639947" y="3928653"/>
                <a:ext cx="999949" cy="858113"/>
              </a:xfrm>
              <a:custGeom>
                <a:avLst/>
                <a:gdLst>
                  <a:gd name="T0" fmla="*/ 0 w 282"/>
                  <a:gd name="T1" fmla="*/ 0 h 242"/>
                  <a:gd name="T2" fmla="*/ 143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3" y="242"/>
                    </a:lnTo>
                    <a:lnTo>
                      <a:pt x="282" y="0"/>
                    </a:lnTo>
                    <a:lnTo>
                      <a:pt x="0" y="0"/>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12" name="Freeform 19"/>
              <p:cNvSpPr>
                <a:spLocks/>
              </p:cNvSpPr>
              <p:nvPr/>
            </p:nvSpPr>
            <p:spPr bwMode="auto">
              <a:xfrm rot="16200000">
                <a:off x="8638174" y="4423309"/>
                <a:ext cx="1003496" cy="858113"/>
              </a:xfrm>
              <a:custGeom>
                <a:avLst/>
                <a:gdLst>
                  <a:gd name="T0" fmla="*/ 0 w 283"/>
                  <a:gd name="T1" fmla="*/ 242 h 242"/>
                  <a:gd name="T2" fmla="*/ 283 w 283"/>
                  <a:gd name="T3" fmla="*/ 242 h 242"/>
                  <a:gd name="T4" fmla="*/ 140 w 283"/>
                  <a:gd name="T5" fmla="*/ 0 h 242"/>
                  <a:gd name="T6" fmla="*/ 0 w 283"/>
                  <a:gd name="T7" fmla="*/ 242 h 242"/>
                </a:gdLst>
                <a:ahLst/>
                <a:cxnLst>
                  <a:cxn ang="0">
                    <a:pos x="T0" y="T1"/>
                  </a:cxn>
                  <a:cxn ang="0">
                    <a:pos x="T2" y="T3"/>
                  </a:cxn>
                  <a:cxn ang="0">
                    <a:pos x="T4" y="T5"/>
                  </a:cxn>
                  <a:cxn ang="0">
                    <a:pos x="T6" y="T7"/>
                  </a:cxn>
                </a:cxnLst>
                <a:rect l="0" t="0" r="r" b="b"/>
                <a:pathLst>
                  <a:path w="283" h="242">
                    <a:moveTo>
                      <a:pt x="0" y="242"/>
                    </a:moveTo>
                    <a:lnTo>
                      <a:pt x="283" y="242"/>
                    </a:lnTo>
                    <a:lnTo>
                      <a:pt x="140" y="0"/>
                    </a:lnTo>
                    <a:lnTo>
                      <a:pt x="0" y="242"/>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13" name="Freeform 20"/>
              <p:cNvSpPr>
                <a:spLocks/>
              </p:cNvSpPr>
              <p:nvPr/>
            </p:nvSpPr>
            <p:spPr bwMode="auto">
              <a:xfrm rot="16200000">
                <a:off x="8639947" y="4928602"/>
                <a:ext cx="999949" cy="858113"/>
              </a:xfrm>
              <a:custGeom>
                <a:avLst/>
                <a:gdLst>
                  <a:gd name="T0" fmla="*/ 0 w 282"/>
                  <a:gd name="T1" fmla="*/ 0 h 242"/>
                  <a:gd name="T2" fmla="*/ 142 w 282"/>
                  <a:gd name="T3" fmla="*/ 242 h 242"/>
                  <a:gd name="T4" fmla="*/ 282 w 282"/>
                  <a:gd name="T5" fmla="*/ 0 h 242"/>
                  <a:gd name="T6" fmla="*/ 0 w 282"/>
                  <a:gd name="T7" fmla="*/ 0 h 242"/>
                </a:gdLst>
                <a:ahLst/>
                <a:cxnLst>
                  <a:cxn ang="0">
                    <a:pos x="T0" y="T1"/>
                  </a:cxn>
                  <a:cxn ang="0">
                    <a:pos x="T2" y="T3"/>
                  </a:cxn>
                  <a:cxn ang="0">
                    <a:pos x="T4" y="T5"/>
                  </a:cxn>
                  <a:cxn ang="0">
                    <a:pos x="T6" y="T7"/>
                  </a:cxn>
                </a:cxnLst>
                <a:rect l="0" t="0" r="r" b="b"/>
                <a:pathLst>
                  <a:path w="282" h="242">
                    <a:moveTo>
                      <a:pt x="0" y="0"/>
                    </a:moveTo>
                    <a:lnTo>
                      <a:pt x="142" y="242"/>
                    </a:lnTo>
                    <a:lnTo>
                      <a:pt x="282" y="0"/>
                    </a:lnTo>
                    <a:lnTo>
                      <a:pt x="0" y="0"/>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14" name="Freeform 28"/>
              <p:cNvSpPr>
                <a:spLocks/>
              </p:cNvSpPr>
              <p:nvPr/>
            </p:nvSpPr>
            <p:spPr bwMode="auto">
              <a:xfrm rot="16200000">
                <a:off x="7792472" y="3928468"/>
                <a:ext cx="999949" cy="854567"/>
              </a:xfrm>
              <a:custGeom>
                <a:avLst/>
                <a:gdLst>
                  <a:gd name="T0" fmla="*/ 0 w 282"/>
                  <a:gd name="T1" fmla="*/ 241 h 241"/>
                  <a:gd name="T2" fmla="*/ 282 w 282"/>
                  <a:gd name="T3" fmla="*/ 241 h 241"/>
                  <a:gd name="T4" fmla="*/ 143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3" y="0"/>
                    </a:lnTo>
                    <a:lnTo>
                      <a:pt x="0" y="241"/>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15" name="Freeform 29"/>
              <p:cNvSpPr>
                <a:spLocks/>
              </p:cNvSpPr>
              <p:nvPr/>
            </p:nvSpPr>
            <p:spPr bwMode="auto">
              <a:xfrm rot="16200000">
                <a:off x="7781834" y="4425081"/>
                <a:ext cx="1003496" cy="854567"/>
              </a:xfrm>
              <a:custGeom>
                <a:avLst/>
                <a:gdLst>
                  <a:gd name="T0" fmla="*/ 0 w 283"/>
                  <a:gd name="T1" fmla="*/ 0 h 241"/>
                  <a:gd name="T2" fmla="*/ 140 w 283"/>
                  <a:gd name="T3" fmla="*/ 241 h 241"/>
                  <a:gd name="T4" fmla="*/ 283 w 283"/>
                  <a:gd name="T5" fmla="*/ 0 h 241"/>
                  <a:gd name="T6" fmla="*/ 0 w 283"/>
                  <a:gd name="T7" fmla="*/ 0 h 241"/>
                </a:gdLst>
                <a:ahLst/>
                <a:cxnLst>
                  <a:cxn ang="0">
                    <a:pos x="T0" y="T1"/>
                  </a:cxn>
                  <a:cxn ang="0">
                    <a:pos x="T2" y="T3"/>
                  </a:cxn>
                  <a:cxn ang="0">
                    <a:pos x="T4" y="T5"/>
                  </a:cxn>
                  <a:cxn ang="0">
                    <a:pos x="T6" y="T7"/>
                  </a:cxn>
                </a:cxnLst>
                <a:rect l="0" t="0" r="r" b="b"/>
                <a:pathLst>
                  <a:path w="283" h="241">
                    <a:moveTo>
                      <a:pt x="0" y="0"/>
                    </a:moveTo>
                    <a:lnTo>
                      <a:pt x="140" y="241"/>
                    </a:lnTo>
                    <a:lnTo>
                      <a:pt x="283" y="0"/>
                    </a:lnTo>
                    <a:lnTo>
                      <a:pt x="0" y="0"/>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16" name="Freeform 30"/>
              <p:cNvSpPr>
                <a:spLocks/>
              </p:cNvSpPr>
              <p:nvPr/>
            </p:nvSpPr>
            <p:spPr bwMode="auto">
              <a:xfrm rot="16200000">
                <a:off x="7783607" y="4930375"/>
                <a:ext cx="999949" cy="854567"/>
              </a:xfrm>
              <a:custGeom>
                <a:avLst/>
                <a:gdLst>
                  <a:gd name="T0" fmla="*/ 0 w 282"/>
                  <a:gd name="T1" fmla="*/ 241 h 241"/>
                  <a:gd name="T2" fmla="*/ 282 w 282"/>
                  <a:gd name="T3" fmla="*/ 241 h 241"/>
                  <a:gd name="T4" fmla="*/ 142 w 282"/>
                  <a:gd name="T5" fmla="*/ 0 h 241"/>
                  <a:gd name="T6" fmla="*/ 0 w 282"/>
                  <a:gd name="T7" fmla="*/ 241 h 241"/>
                </a:gdLst>
                <a:ahLst/>
                <a:cxnLst>
                  <a:cxn ang="0">
                    <a:pos x="T0" y="T1"/>
                  </a:cxn>
                  <a:cxn ang="0">
                    <a:pos x="T2" y="T3"/>
                  </a:cxn>
                  <a:cxn ang="0">
                    <a:pos x="T4" y="T5"/>
                  </a:cxn>
                  <a:cxn ang="0">
                    <a:pos x="T6" y="T7"/>
                  </a:cxn>
                </a:cxnLst>
                <a:rect l="0" t="0" r="r" b="b"/>
                <a:pathLst>
                  <a:path w="282" h="241">
                    <a:moveTo>
                      <a:pt x="0" y="241"/>
                    </a:moveTo>
                    <a:lnTo>
                      <a:pt x="282" y="241"/>
                    </a:lnTo>
                    <a:lnTo>
                      <a:pt x="142" y="0"/>
                    </a:lnTo>
                    <a:lnTo>
                      <a:pt x="0" y="241"/>
                    </a:lnTo>
                    <a:close/>
                  </a:path>
                </a:pathLst>
              </a:custGeom>
              <a:grpFill/>
              <a:ln w="9525">
                <a:solidFill>
                  <a:schemeClr val="accent2">
                    <a:alpha val="28000"/>
                  </a:schemeClr>
                </a:solidFill>
                <a:round/>
                <a:headEnd/>
                <a:tailEnd/>
              </a:ln>
            </p:spPr>
            <p:txBody>
              <a:bodyPr vert="horz" wrap="square" lIns="91440" tIns="45720" rIns="91440" bIns="45720" numCol="1" anchor="t" anchorCtr="0" compatLnSpc="1">
                <a:prstTxWarp prst="textNoShape">
                  <a:avLst/>
                </a:prstTxWarp>
              </a:bodyPr>
              <a:lstStyle/>
              <a:p>
                <a:endParaRPr lang="pt-BR" dirty="0"/>
              </a:p>
            </p:txBody>
          </p:sp>
        </p:grpSp>
      </p:grpSp>
      <p:grpSp>
        <p:nvGrpSpPr>
          <p:cNvPr id="16" name="Group 15"/>
          <p:cNvGrpSpPr/>
          <p:nvPr/>
        </p:nvGrpSpPr>
        <p:grpSpPr>
          <a:xfrm rot="10800000">
            <a:off x="4266798" y="5028082"/>
            <a:ext cx="2122697" cy="1829428"/>
            <a:chOff x="308778" y="0"/>
            <a:chExt cx="3521202" cy="3034718"/>
          </a:xfrm>
        </p:grpSpPr>
        <p:sp>
          <p:nvSpPr>
            <p:cNvPr id="19" name="Freeform 18"/>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Freeform 19"/>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9" name="Group 8"/>
          <p:cNvGrpSpPr/>
          <p:nvPr/>
        </p:nvGrpSpPr>
        <p:grpSpPr>
          <a:xfrm rot="10800000">
            <a:off x="3248490" y="4914411"/>
            <a:ext cx="2254591" cy="1943100"/>
            <a:chOff x="308778" y="0"/>
            <a:chExt cx="3521202" cy="3034718"/>
          </a:xfrm>
        </p:grpSpPr>
        <p:sp>
          <p:nvSpPr>
            <p:cNvPr id="17" name="Freeform 16"/>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Freeform 17"/>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21" name="Group 20"/>
          <p:cNvGrpSpPr/>
          <p:nvPr/>
        </p:nvGrpSpPr>
        <p:grpSpPr>
          <a:xfrm rot="10800000">
            <a:off x="4375753" y="6037135"/>
            <a:ext cx="951887" cy="820376"/>
            <a:chOff x="308778" y="0"/>
            <a:chExt cx="3521202" cy="3034718"/>
          </a:xfrm>
        </p:grpSpPr>
        <p:sp>
          <p:nvSpPr>
            <p:cNvPr id="22" name="Freeform 21"/>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Freeform 22"/>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125" name="Group 124"/>
          <p:cNvGrpSpPr/>
          <p:nvPr/>
        </p:nvGrpSpPr>
        <p:grpSpPr>
          <a:xfrm rot="10800000">
            <a:off x="2675611" y="5714511"/>
            <a:ext cx="1326229" cy="1143000"/>
            <a:chOff x="308778" y="0"/>
            <a:chExt cx="3521202" cy="3034718"/>
          </a:xfrm>
        </p:grpSpPr>
        <p:sp>
          <p:nvSpPr>
            <p:cNvPr id="130" name="Freeform 129"/>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1" name="Freeform 130"/>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28" name="Group 27"/>
          <p:cNvGrpSpPr/>
          <p:nvPr/>
        </p:nvGrpSpPr>
        <p:grpSpPr>
          <a:xfrm rot="10800000">
            <a:off x="5271639" y="5430554"/>
            <a:ext cx="1655703" cy="1426955"/>
            <a:chOff x="308778" y="0"/>
            <a:chExt cx="3521202" cy="3034718"/>
          </a:xfrm>
        </p:grpSpPr>
        <p:sp>
          <p:nvSpPr>
            <p:cNvPr id="29" name="Freeform 28"/>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Freeform 29"/>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43" name="Group 42"/>
          <p:cNvGrpSpPr/>
          <p:nvPr/>
        </p:nvGrpSpPr>
        <p:grpSpPr>
          <a:xfrm rot="10800000">
            <a:off x="7566371" y="5430556"/>
            <a:ext cx="1655703" cy="1426955"/>
            <a:chOff x="308778" y="0"/>
            <a:chExt cx="3521202" cy="3034718"/>
          </a:xfrm>
        </p:grpSpPr>
        <p:sp>
          <p:nvSpPr>
            <p:cNvPr id="44" name="Freeform 43"/>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5" name="Freeform 44"/>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40" name="Group 39"/>
          <p:cNvGrpSpPr/>
          <p:nvPr/>
        </p:nvGrpSpPr>
        <p:grpSpPr>
          <a:xfrm rot="10800000">
            <a:off x="7240659" y="5714511"/>
            <a:ext cx="1326229" cy="1143000"/>
            <a:chOff x="308778" y="0"/>
            <a:chExt cx="3521202" cy="3034718"/>
          </a:xfrm>
        </p:grpSpPr>
        <p:sp>
          <p:nvSpPr>
            <p:cNvPr id="41" name="Freeform 40"/>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Freeform 41"/>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7" name="Group 36"/>
          <p:cNvGrpSpPr/>
          <p:nvPr/>
        </p:nvGrpSpPr>
        <p:grpSpPr>
          <a:xfrm rot="10800000">
            <a:off x="5974601" y="5028082"/>
            <a:ext cx="2122697" cy="1829428"/>
            <a:chOff x="308778" y="0"/>
            <a:chExt cx="3521202" cy="3034718"/>
          </a:xfrm>
        </p:grpSpPr>
        <p:sp>
          <p:nvSpPr>
            <p:cNvPr id="38" name="Freeform 37"/>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9" name="Freeform 38"/>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52" name="Group 51"/>
          <p:cNvGrpSpPr/>
          <p:nvPr/>
        </p:nvGrpSpPr>
        <p:grpSpPr>
          <a:xfrm rot="10800000">
            <a:off x="8564502" y="6037135"/>
            <a:ext cx="951887" cy="820376"/>
            <a:chOff x="308778" y="0"/>
            <a:chExt cx="3521202" cy="3034718"/>
          </a:xfrm>
        </p:grpSpPr>
        <p:sp>
          <p:nvSpPr>
            <p:cNvPr id="53" name="Freeform 52"/>
            <p:cNvSpPr/>
            <p:nvPr/>
          </p:nvSpPr>
          <p:spPr>
            <a:xfrm rot="10800000">
              <a:off x="308778" y="0"/>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4" name="Freeform 53"/>
            <p:cNvSpPr/>
            <p:nvPr/>
          </p:nvSpPr>
          <p:spPr>
            <a:xfrm rot="10800000" flipH="1">
              <a:off x="2068541" y="1"/>
              <a:ext cx="1761439" cy="3034717"/>
            </a:xfrm>
            <a:custGeom>
              <a:avLst/>
              <a:gdLst>
                <a:gd name="connsiteX0" fmla="*/ 1761439 w 1761439"/>
                <a:gd name="connsiteY0" fmla="*/ 3034717 h 3034717"/>
                <a:gd name="connsiteX1" fmla="*/ 0 w 1761439"/>
                <a:gd name="connsiteY1" fmla="*/ 3034717 h 3034717"/>
                <a:gd name="connsiteX2" fmla="*/ 0 w 1761439"/>
                <a:gd name="connsiteY2" fmla="*/ 2247 h 3034717"/>
                <a:gd name="connsiteX3" fmla="*/ 1303 w 1761439"/>
                <a:gd name="connsiteY3" fmla="*/ 0 h 3034717"/>
              </a:gdLst>
              <a:ahLst/>
              <a:cxnLst>
                <a:cxn ang="0">
                  <a:pos x="connsiteX0" y="connsiteY0"/>
                </a:cxn>
                <a:cxn ang="0">
                  <a:pos x="connsiteX1" y="connsiteY1"/>
                </a:cxn>
                <a:cxn ang="0">
                  <a:pos x="connsiteX2" y="connsiteY2"/>
                </a:cxn>
                <a:cxn ang="0">
                  <a:pos x="connsiteX3" y="connsiteY3"/>
                </a:cxn>
              </a:cxnLst>
              <a:rect l="l" t="t" r="r" b="b"/>
              <a:pathLst>
                <a:path w="1761439" h="3034717">
                  <a:moveTo>
                    <a:pt x="1761439" y="3034717"/>
                  </a:moveTo>
                  <a:lnTo>
                    <a:pt x="0" y="3034717"/>
                  </a:lnTo>
                  <a:lnTo>
                    <a:pt x="0" y="2247"/>
                  </a:lnTo>
                  <a:lnTo>
                    <a:pt x="1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4" name="TextBox 3"/>
          <p:cNvSpPr txBox="1"/>
          <p:nvPr/>
        </p:nvSpPr>
        <p:spPr>
          <a:xfrm>
            <a:off x="3413888" y="3044279"/>
            <a:ext cx="6121998" cy="769441"/>
          </a:xfrm>
          <a:prstGeom prst="rect">
            <a:avLst/>
          </a:prstGeom>
          <a:noFill/>
        </p:spPr>
        <p:txBody>
          <a:bodyPr wrap="square" rtlCol="0">
            <a:spAutoFit/>
          </a:bodyPr>
          <a:lstStyle/>
          <a:p>
            <a:r>
              <a:rPr lang="pt-BR" sz="4400" b="1" dirty="0">
                <a:solidFill>
                  <a:schemeClr val="bg1"/>
                </a:solidFill>
              </a:rPr>
              <a:t>Sheila Lindner, Ph.D.</a:t>
            </a:r>
          </a:p>
        </p:txBody>
      </p:sp>
      <p:sp>
        <p:nvSpPr>
          <p:cNvPr id="119" name="TextBox 56"/>
          <p:cNvSpPr txBox="1"/>
          <p:nvPr/>
        </p:nvSpPr>
        <p:spPr>
          <a:xfrm>
            <a:off x="4300959" y="4077810"/>
            <a:ext cx="4109884" cy="461665"/>
          </a:xfrm>
          <a:prstGeom prst="rect">
            <a:avLst/>
          </a:prstGeom>
          <a:noFill/>
        </p:spPr>
        <p:txBody>
          <a:bodyPr wrap="square" rtlCol="0">
            <a:spAutoFit/>
          </a:bodyPr>
          <a:lstStyle/>
          <a:p>
            <a:r>
              <a:rPr lang="pt-BR" sz="2400" dirty="0">
                <a:solidFill>
                  <a:schemeClr val="bg1"/>
                </a:solidFill>
                <a:cs typeface="Segoe UI" panose="020B0502040204020203" pitchFamily="34" charset="0"/>
              </a:rPr>
              <a:t>sheila.lindner@gmail.com</a:t>
            </a:r>
          </a:p>
        </p:txBody>
      </p:sp>
    </p:spTree>
    <p:extLst>
      <p:ext uri="{BB962C8B-B14F-4D97-AF65-F5344CB8AC3E}">
        <p14:creationId xmlns:p14="http://schemas.microsoft.com/office/powerpoint/2010/main" val="629866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ppt_x"/>
                                          </p:val>
                                        </p:tav>
                                        <p:tav tm="100000">
                                          <p:val>
                                            <p:strVal val="#ppt_x"/>
                                          </p:val>
                                        </p:tav>
                                      </p:tavLst>
                                    </p:anim>
                                    <p:anim calcmode="lin" valueType="num">
                                      <p:cBhvr additive="base">
                                        <p:cTn id="8" dur="500" fill="hold"/>
                                        <p:tgtEl>
                                          <p:spTgt spid="1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additive="base">
                                        <p:cTn id="40" dur="500" fill="hold"/>
                                        <p:tgtEl>
                                          <p:spTgt spid="52"/>
                                        </p:tgtEl>
                                        <p:attrNameLst>
                                          <p:attrName>ppt_x</p:attrName>
                                        </p:attrNameLst>
                                      </p:cBhvr>
                                      <p:tavLst>
                                        <p:tav tm="0">
                                          <p:val>
                                            <p:strVal val="#ppt_x"/>
                                          </p:val>
                                        </p:tav>
                                        <p:tav tm="100000">
                                          <p:val>
                                            <p:strVal val="#ppt_x"/>
                                          </p:val>
                                        </p:tav>
                                      </p:tavLst>
                                    </p:anim>
                                    <p:anim calcmode="lin" valueType="num">
                                      <p:cBhvr additive="base">
                                        <p:cTn id="41" dur="500" fill="hold"/>
                                        <p:tgtEl>
                                          <p:spTgt spid="52"/>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500"/>
                                        <p:tgtEl>
                                          <p:spTgt spid="76"/>
                                        </p:tgtEl>
                                      </p:cBhvr>
                                    </p:animEffect>
                                  </p:childTnLst>
                                </p:cTn>
                              </p:par>
                              <p:par>
                                <p:cTn id="46" presetID="22" presetClass="entr" presetSubtype="2" fill="hold" nodeType="withEffect">
                                  <p:stCondLst>
                                    <p:cond delay="0"/>
                                  </p:stCondLst>
                                  <p:childTnLst>
                                    <p:set>
                                      <p:cBhvr>
                                        <p:cTn id="47" dur="1" fill="hold">
                                          <p:stCondLst>
                                            <p:cond delay="0"/>
                                          </p:stCondLst>
                                        </p:cTn>
                                        <p:tgtEl>
                                          <p:spTgt spid="132"/>
                                        </p:tgtEl>
                                        <p:attrNameLst>
                                          <p:attrName>style.visibility</p:attrName>
                                        </p:attrNameLst>
                                      </p:cBhvr>
                                      <p:to>
                                        <p:strVal val="visible"/>
                                      </p:to>
                                    </p:set>
                                    <p:animEffect transition="in" filter="wipe(right)">
                                      <p:cBhvr>
                                        <p:cTn id="48" dur="500"/>
                                        <p:tgtEl>
                                          <p:spTgt spid="132"/>
                                        </p:tgtEl>
                                      </p:cBhvr>
                                    </p:animEffect>
                                  </p:childTnLst>
                                </p:cTn>
                              </p:par>
                            </p:childTnLst>
                          </p:cTn>
                        </p:par>
                        <p:par>
                          <p:cTn id="49" fill="hold">
                            <p:stCondLst>
                              <p:cond delay="1500"/>
                            </p:stCondLst>
                            <p:childTnLst>
                              <p:par>
                                <p:cTn id="50" presetID="2" presetClass="entr" presetSubtype="1"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0-#ppt_h/2"/>
                                          </p:val>
                                        </p:tav>
                                        <p:tav tm="100000">
                                          <p:val>
                                            <p:strVal val="#ppt_y"/>
                                          </p:val>
                                        </p:tav>
                                      </p:tavLst>
                                    </p:anim>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par>
                                <p:cTn id="58" presetID="2" presetClass="entr" presetSubtype="2" fill="hold" grpId="0" nodeType="withEffect">
                                  <p:stCondLst>
                                    <p:cond delay="1000"/>
                                  </p:stCondLst>
                                  <p:childTnLst>
                                    <p:set>
                                      <p:cBhvr>
                                        <p:cTn id="59" dur="1" fill="hold">
                                          <p:stCondLst>
                                            <p:cond delay="0"/>
                                          </p:stCondLst>
                                        </p:cTn>
                                        <p:tgtEl>
                                          <p:spTgt spid="119"/>
                                        </p:tgtEl>
                                        <p:attrNameLst>
                                          <p:attrName>style.visibility</p:attrName>
                                        </p:attrNameLst>
                                      </p:cBhvr>
                                      <p:to>
                                        <p:strVal val="visible"/>
                                      </p:to>
                                    </p:set>
                                    <p:anim calcmode="lin" valueType="num">
                                      <p:cBhvr additive="base">
                                        <p:cTn id="60" dur="500" fill="hold"/>
                                        <p:tgtEl>
                                          <p:spTgt spid="119"/>
                                        </p:tgtEl>
                                        <p:attrNameLst>
                                          <p:attrName>ppt_x</p:attrName>
                                        </p:attrNameLst>
                                      </p:cBhvr>
                                      <p:tavLst>
                                        <p:tav tm="0">
                                          <p:val>
                                            <p:strVal val="1+#ppt_w/2"/>
                                          </p:val>
                                        </p:tav>
                                        <p:tav tm="100000">
                                          <p:val>
                                            <p:strVal val="#ppt_x"/>
                                          </p:val>
                                        </p:tav>
                                      </p:tavLst>
                                    </p:anim>
                                    <p:anim calcmode="lin" valueType="num">
                                      <p:cBhvr additive="base">
                                        <p:cTn id="61"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1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485672" y="1482164"/>
            <a:ext cx="4737194" cy="369332"/>
          </a:xfrm>
          <a:prstGeom prst="rect">
            <a:avLst/>
          </a:prstGeom>
          <a:noFill/>
        </p:spPr>
        <p:txBody>
          <a:bodyPr wrap="none" rtlCol="0">
            <a:spAutoFit/>
          </a:bodyPr>
          <a:lstStyle/>
          <a:p>
            <a:r>
              <a:rPr lang="pt-BR" dirty="0">
                <a:solidFill>
                  <a:srgbClr val="1C202A"/>
                </a:solidFill>
              </a:rPr>
              <a:t>Federal </a:t>
            </a:r>
            <a:r>
              <a:rPr lang="pt-BR" noProof="1">
                <a:solidFill>
                  <a:srgbClr val="1C202A"/>
                </a:solidFill>
              </a:rPr>
              <a:t>University</a:t>
            </a:r>
            <a:r>
              <a:rPr lang="pt-BR" dirty="0">
                <a:solidFill>
                  <a:srgbClr val="1C202A"/>
                </a:solidFill>
              </a:rPr>
              <a:t> </a:t>
            </a:r>
            <a:r>
              <a:rPr lang="en-US" dirty="0">
                <a:solidFill>
                  <a:srgbClr val="1C202A"/>
                </a:solidFill>
              </a:rPr>
              <a:t>of</a:t>
            </a:r>
            <a:r>
              <a:rPr lang="pt-BR" dirty="0">
                <a:solidFill>
                  <a:srgbClr val="1C202A"/>
                </a:solidFill>
              </a:rPr>
              <a:t> </a:t>
            </a:r>
            <a:r>
              <a:rPr lang="pt-BR" dirty="0">
                <a:solidFill>
                  <a:schemeClr val="bg2">
                    <a:lumMod val="75000"/>
                  </a:schemeClr>
                </a:solidFill>
              </a:rPr>
              <a:t>Santa Catarina </a:t>
            </a:r>
            <a:r>
              <a:rPr lang="pt-BR" dirty="0">
                <a:solidFill>
                  <a:srgbClr val="1C202A"/>
                </a:solidFill>
              </a:rPr>
              <a:t>- UFSC</a:t>
            </a:r>
          </a:p>
        </p:txBody>
      </p:sp>
      <p:sp>
        <p:nvSpPr>
          <p:cNvPr id="8" name="TextBox 7"/>
          <p:cNvSpPr txBox="1"/>
          <p:nvPr/>
        </p:nvSpPr>
        <p:spPr>
          <a:xfrm>
            <a:off x="3990618" y="754144"/>
            <a:ext cx="4124847" cy="830997"/>
          </a:xfrm>
          <a:prstGeom prst="rect">
            <a:avLst/>
          </a:prstGeom>
          <a:noFill/>
        </p:spPr>
        <p:txBody>
          <a:bodyPr wrap="none" rtlCol="0">
            <a:spAutoFit/>
          </a:bodyPr>
          <a:lstStyle/>
          <a:p>
            <a:r>
              <a:rPr lang="pt-BR" sz="4800" dirty="0">
                <a:solidFill>
                  <a:srgbClr val="1C202A"/>
                </a:solidFill>
              </a:rPr>
              <a:t>Sheila Lindner</a:t>
            </a:r>
          </a:p>
        </p:txBody>
      </p:sp>
      <p:sp>
        <p:nvSpPr>
          <p:cNvPr id="15" name="TextBox 14"/>
          <p:cNvSpPr txBox="1"/>
          <p:nvPr/>
        </p:nvSpPr>
        <p:spPr>
          <a:xfrm>
            <a:off x="3234043" y="2552592"/>
            <a:ext cx="1252266" cy="400110"/>
          </a:xfrm>
          <a:prstGeom prst="rect">
            <a:avLst/>
          </a:prstGeom>
          <a:noFill/>
        </p:spPr>
        <p:txBody>
          <a:bodyPr wrap="none" rtlCol="0">
            <a:spAutoFit/>
          </a:bodyPr>
          <a:lstStyle/>
          <a:p>
            <a:pPr algn="r"/>
            <a:r>
              <a:rPr lang="pt-BR" sz="2000" b="1" dirty="0" err="1">
                <a:solidFill>
                  <a:srgbClr val="1C202A"/>
                </a:solidFill>
              </a:rPr>
              <a:t>Brazilian</a:t>
            </a:r>
            <a:endParaRPr lang="pt-BR" sz="2000" b="1" dirty="0">
              <a:solidFill>
                <a:srgbClr val="1C202A"/>
              </a:solidFill>
            </a:endParaRPr>
          </a:p>
        </p:txBody>
      </p:sp>
      <p:grpSp>
        <p:nvGrpSpPr>
          <p:cNvPr id="3" name="Group 2"/>
          <p:cNvGrpSpPr/>
          <p:nvPr/>
        </p:nvGrpSpPr>
        <p:grpSpPr>
          <a:xfrm>
            <a:off x="5964025" y="1973474"/>
            <a:ext cx="263951" cy="737069"/>
            <a:chOff x="5964025" y="1973474"/>
            <a:chExt cx="263951" cy="1377877"/>
          </a:xfrm>
        </p:grpSpPr>
        <p:cxnSp>
          <p:nvCxnSpPr>
            <p:cNvPr id="11" name="Straight Connector 10"/>
            <p:cNvCxnSpPr/>
            <p:nvPr/>
          </p:nvCxnSpPr>
          <p:spPr>
            <a:xfrm>
              <a:off x="6096000" y="2102176"/>
              <a:ext cx="0" cy="124917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2" name="Isosceles Triangle 1"/>
            <p:cNvSpPr/>
            <p:nvPr/>
          </p:nvSpPr>
          <p:spPr>
            <a:xfrm rot="10800000">
              <a:off x="5964025" y="1973474"/>
              <a:ext cx="263951" cy="15580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4" name="Oval 3"/>
          <p:cNvSpPr/>
          <p:nvPr/>
        </p:nvSpPr>
        <p:spPr>
          <a:xfrm>
            <a:off x="6039439" y="2687662"/>
            <a:ext cx="113122" cy="113122"/>
          </a:xfrm>
          <a:prstGeom prst="ellipse">
            <a:avLst/>
          </a:prstGeom>
          <a:solidFill>
            <a:schemeClr val="accent2"/>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0" name="Straight Connector 9"/>
          <p:cNvCxnSpPr/>
          <p:nvPr/>
        </p:nvCxnSpPr>
        <p:spPr>
          <a:xfrm>
            <a:off x="5514680" y="2763077"/>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Hexagon 13"/>
          <p:cNvSpPr/>
          <p:nvPr/>
        </p:nvSpPr>
        <p:spPr>
          <a:xfrm rot="5400000">
            <a:off x="4448467" y="2235895"/>
            <a:ext cx="1234800" cy="1054364"/>
          </a:xfrm>
          <a:prstGeom prst="hexagon">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7" name="Straight Connector 26"/>
          <p:cNvCxnSpPr/>
          <p:nvPr/>
        </p:nvCxnSpPr>
        <p:spPr>
          <a:xfrm>
            <a:off x="6087291" y="2809532"/>
            <a:ext cx="8709" cy="2119519"/>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039439" y="3612726"/>
            <a:ext cx="113122" cy="113122"/>
          </a:xfrm>
          <a:prstGeom prst="ellipse">
            <a:avLst/>
          </a:prstGeom>
          <a:solidFill>
            <a:schemeClr val="accent3"/>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9" name="Straight Connector 28"/>
          <p:cNvCxnSpPr/>
          <p:nvPr/>
        </p:nvCxnSpPr>
        <p:spPr>
          <a:xfrm>
            <a:off x="6152561" y="3688141"/>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Hexagon 29"/>
          <p:cNvSpPr/>
          <p:nvPr/>
        </p:nvSpPr>
        <p:spPr>
          <a:xfrm rot="5400000">
            <a:off x="6531264" y="3160959"/>
            <a:ext cx="1234800" cy="1054364"/>
          </a:xfrm>
          <a:prstGeom prst="hexagon">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32" name="Straight Connector 31"/>
          <p:cNvCxnSpPr/>
          <p:nvPr/>
        </p:nvCxnSpPr>
        <p:spPr>
          <a:xfrm>
            <a:off x="6096000" y="4866678"/>
            <a:ext cx="0" cy="1991322"/>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41012" y="3491291"/>
            <a:ext cx="912429" cy="400110"/>
          </a:xfrm>
          <a:prstGeom prst="rect">
            <a:avLst/>
          </a:prstGeom>
          <a:noFill/>
        </p:spPr>
        <p:txBody>
          <a:bodyPr wrap="none" rtlCol="0">
            <a:spAutoFit/>
          </a:bodyPr>
          <a:lstStyle/>
          <a:p>
            <a:r>
              <a:rPr lang="pt-BR" sz="2000" b="1" dirty="0">
                <a:solidFill>
                  <a:srgbClr val="1C202A"/>
                </a:solidFill>
              </a:rPr>
              <a:t>Nurse</a:t>
            </a:r>
          </a:p>
        </p:txBody>
      </p:sp>
      <p:sp>
        <p:nvSpPr>
          <p:cNvPr id="35" name="Hexagon 34"/>
          <p:cNvSpPr/>
          <p:nvPr/>
        </p:nvSpPr>
        <p:spPr>
          <a:xfrm>
            <a:off x="1613270" y="2989854"/>
            <a:ext cx="1464745" cy="1250676"/>
          </a:xfrm>
          <a:prstGeom prst="hexagon">
            <a:avLst/>
          </a:prstGeom>
          <a:blipFill dpi="0" rotWithShape="1">
            <a:blip r:embed="rId25" cstate="print">
              <a:extLst>
                <a:ext uri="{28A0092B-C50C-407E-A947-70E740481C1C}">
                  <a14:useLocalDpi xmlns:a14="http://schemas.microsoft.com/office/drawing/2010/main" val="0"/>
                </a:ext>
              </a:extLst>
            </a:blip>
            <a:srcRect/>
            <a:stretch>
              <a:fillRect/>
            </a:stretch>
          </a:blip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dirty="0"/>
          </a:p>
        </p:txBody>
      </p:sp>
      <p:sp>
        <p:nvSpPr>
          <p:cNvPr id="36" name="Hexagon 35"/>
          <p:cNvSpPr/>
          <p:nvPr/>
        </p:nvSpPr>
        <p:spPr>
          <a:xfrm>
            <a:off x="567845" y="3734694"/>
            <a:ext cx="1234832" cy="1054364"/>
          </a:xfrm>
          <a:prstGeom prst="hex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
        <p:nvSpPr>
          <p:cNvPr id="47" name="Hexagon 46"/>
          <p:cNvSpPr/>
          <p:nvPr/>
        </p:nvSpPr>
        <p:spPr>
          <a:xfrm>
            <a:off x="9570883" y="4421138"/>
            <a:ext cx="1234832" cy="1054364"/>
          </a:xfrm>
          <a:prstGeom prst="hexagon">
            <a:avLst/>
          </a:prstGeom>
          <a:blipFill dpi="0" rotWithShape="1">
            <a:blip r:embed="rId26" cstate="print">
              <a:extLst>
                <a:ext uri="{28A0092B-C50C-407E-A947-70E740481C1C}">
                  <a14:useLocalDpi xmlns:a14="http://schemas.microsoft.com/office/drawing/2010/main" val="0"/>
                </a:ext>
              </a:extLst>
            </a:blip>
            <a:srcRect/>
            <a:stretch>
              <a:fillRect/>
            </a:stretch>
          </a:blipFill>
          <a:ln w="19050">
            <a:solidFill>
              <a:schemeClr val="bg1">
                <a:lumMod val="85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8" name="Hexagon 47"/>
          <p:cNvSpPr/>
          <p:nvPr/>
        </p:nvSpPr>
        <p:spPr>
          <a:xfrm>
            <a:off x="9538157" y="3261137"/>
            <a:ext cx="1234832" cy="1054364"/>
          </a:xfrm>
          <a:prstGeom prst="hex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
        <p:nvSpPr>
          <p:cNvPr id="49" name="Hexagon 48"/>
          <p:cNvSpPr/>
          <p:nvPr/>
        </p:nvSpPr>
        <p:spPr>
          <a:xfrm>
            <a:off x="10626776" y="3817845"/>
            <a:ext cx="1234832" cy="1054364"/>
          </a:xfrm>
          <a:prstGeom prst="hexago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dirty="0"/>
          </a:p>
        </p:txBody>
      </p:sp>
      <p:sp>
        <p:nvSpPr>
          <p:cNvPr id="26" name="TextBox 14"/>
          <p:cNvSpPr txBox="1"/>
          <p:nvPr/>
        </p:nvSpPr>
        <p:spPr>
          <a:xfrm>
            <a:off x="2749289" y="4356793"/>
            <a:ext cx="1808508" cy="707886"/>
          </a:xfrm>
          <a:prstGeom prst="rect">
            <a:avLst/>
          </a:prstGeom>
          <a:noFill/>
        </p:spPr>
        <p:txBody>
          <a:bodyPr wrap="none" rtlCol="0">
            <a:spAutoFit/>
          </a:bodyPr>
          <a:lstStyle/>
          <a:p>
            <a:pPr algn="r"/>
            <a:r>
              <a:rPr lang="en-US" sz="2000" b="1" dirty="0">
                <a:solidFill>
                  <a:srgbClr val="1C202A"/>
                </a:solidFill>
              </a:rPr>
              <a:t>Master in </a:t>
            </a:r>
          </a:p>
          <a:p>
            <a:pPr algn="r"/>
            <a:r>
              <a:rPr lang="en-US" sz="2000" b="1" dirty="0">
                <a:solidFill>
                  <a:srgbClr val="1C202A"/>
                </a:solidFill>
              </a:rPr>
              <a:t>Public Health</a:t>
            </a:r>
            <a:endParaRPr lang="pt-BR" sz="2000" b="1" dirty="0">
              <a:solidFill>
                <a:srgbClr val="1C202A"/>
              </a:solidFill>
            </a:endParaRPr>
          </a:p>
        </p:txBody>
      </p:sp>
      <p:sp>
        <p:nvSpPr>
          <p:cNvPr id="31" name="Oval 3"/>
          <p:cNvSpPr/>
          <p:nvPr/>
        </p:nvSpPr>
        <p:spPr>
          <a:xfrm>
            <a:off x="6048147" y="4643691"/>
            <a:ext cx="113122" cy="113122"/>
          </a:xfrm>
          <a:prstGeom prst="ellipse">
            <a:avLst/>
          </a:prstGeom>
          <a:solidFill>
            <a:schemeClr val="accent4"/>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33" name="Straight Connector 48"/>
          <p:cNvCxnSpPr/>
          <p:nvPr/>
        </p:nvCxnSpPr>
        <p:spPr>
          <a:xfrm>
            <a:off x="5523388" y="4700252"/>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Hexagon 13"/>
          <p:cNvSpPr/>
          <p:nvPr/>
        </p:nvSpPr>
        <p:spPr>
          <a:xfrm rot="5400000">
            <a:off x="4462949" y="4199615"/>
            <a:ext cx="1234440" cy="1054364"/>
          </a:xfrm>
          <a:prstGeom prst="hexagon">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0" name="Oval 27"/>
          <p:cNvSpPr/>
          <p:nvPr/>
        </p:nvSpPr>
        <p:spPr>
          <a:xfrm>
            <a:off x="6039439" y="5542644"/>
            <a:ext cx="113122" cy="113122"/>
          </a:xfrm>
          <a:prstGeom prst="ellipse">
            <a:avLst/>
          </a:prstGeom>
          <a:solidFill>
            <a:schemeClr val="accent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41" name="Straight Connector 28"/>
          <p:cNvCxnSpPr/>
          <p:nvPr/>
        </p:nvCxnSpPr>
        <p:spPr>
          <a:xfrm>
            <a:off x="6152561" y="5618059"/>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Hexagon 29"/>
          <p:cNvSpPr/>
          <p:nvPr/>
        </p:nvSpPr>
        <p:spPr>
          <a:xfrm rot="5400000">
            <a:off x="6584186" y="5090877"/>
            <a:ext cx="1234440" cy="1054364"/>
          </a:xfrm>
          <a:prstGeom prst="hexagon">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3" name="TextBox 36"/>
          <p:cNvSpPr txBox="1"/>
          <p:nvPr/>
        </p:nvSpPr>
        <p:spPr>
          <a:xfrm>
            <a:off x="7708074" y="5258728"/>
            <a:ext cx="2249334" cy="707886"/>
          </a:xfrm>
          <a:prstGeom prst="rect">
            <a:avLst/>
          </a:prstGeom>
          <a:noFill/>
        </p:spPr>
        <p:txBody>
          <a:bodyPr wrap="none" rtlCol="0">
            <a:spAutoFit/>
          </a:bodyPr>
          <a:lstStyle/>
          <a:p>
            <a:r>
              <a:rPr lang="pt-BR" sz="2000" b="1" dirty="0">
                <a:solidFill>
                  <a:srgbClr val="1C202A"/>
                </a:solidFill>
              </a:rPr>
              <a:t>Ph.D. in </a:t>
            </a:r>
          </a:p>
          <a:p>
            <a:r>
              <a:rPr lang="en-US" sz="2000" b="1" dirty="0">
                <a:solidFill>
                  <a:srgbClr val="1C202A"/>
                </a:solidFill>
              </a:rPr>
              <a:t>Collective</a:t>
            </a:r>
            <a:r>
              <a:rPr lang="pt-BR" sz="2000" b="1" dirty="0">
                <a:solidFill>
                  <a:srgbClr val="1C202A"/>
                </a:solidFill>
              </a:rPr>
              <a:t> Health</a:t>
            </a:r>
          </a:p>
        </p:txBody>
      </p:sp>
      <p:grpSp>
        <p:nvGrpSpPr>
          <p:cNvPr id="45" name="Christ_The_Redeemer"/>
          <p:cNvGrpSpPr>
            <a:grpSpLocks noChangeAspect="1"/>
          </p:cNvGrpSpPr>
          <p:nvPr>
            <p:custDataLst>
              <p:tags r:id="rId1"/>
            </p:custDataLst>
          </p:nvPr>
        </p:nvGrpSpPr>
        <p:grpSpPr bwMode="auto">
          <a:xfrm>
            <a:off x="4836886" y="2514601"/>
            <a:ext cx="443792" cy="542925"/>
            <a:chOff x="50" y="8"/>
            <a:chExt cx="385" cy="471"/>
          </a:xfrm>
          <a:solidFill>
            <a:schemeClr val="bg1"/>
          </a:solidFill>
        </p:grpSpPr>
        <p:sp>
          <p:nvSpPr>
            <p:cNvPr id="46" name="Christ_The_Redeemer"/>
            <p:cNvSpPr>
              <a:spLocks/>
            </p:cNvSpPr>
            <p:nvPr>
              <p:custDataLst>
                <p:tags r:id="rId20"/>
              </p:custDataLst>
            </p:nvPr>
          </p:nvSpPr>
          <p:spPr bwMode="auto">
            <a:xfrm>
              <a:off x="293" y="81"/>
              <a:ext cx="20" cy="15"/>
            </a:xfrm>
            <a:custGeom>
              <a:avLst/>
              <a:gdLst>
                <a:gd name="T0" fmla="*/ 48 w 53"/>
                <a:gd name="T1" fmla="*/ 0 h 40"/>
                <a:gd name="T2" fmla="*/ 0 w 53"/>
                <a:gd name="T3" fmla="*/ 40 h 40"/>
                <a:gd name="T4" fmla="*/ 48 w 53"/>
                <a:gd name="T5" fmla="*/ 0 h 40"/>
              </a:gdLst>
              <a:ahLst/>
              <a:cxnLst>
                <a:cxn ang="0">
                  <a:pos x="T0" y="T1"/>
                </a:cxn>
                <a:cxn ang="0">
                  <a:pos x="T2" y="T3"/>
                </a:cxn>
                <a:cxn ang="0">
                  <a:pos x="T4" y="T5"/>
                </a:cxn>
              </a:cxnLst>
              <a:rect l="0" t="0" r="r" b="b"/>
              <a:pathLst>
                <a:path w="53" h="40">
                  <a:moveTo>
                    <a:pt x="48" y="0"/>
                  </a:moveTo>
                  <a:cubicBezTo>
                    <a:pt x="38" y="20"/>
                    <a:pt x="7" y="18"/>
                    <a:pt x="0" y="40"/>
                  </a:cubicBezTo>
                  <a:cubicBezTo>
                    <a:pt x="21" y="35"/>
                    <a:pt x="53" y="17"/>
                    <a:pt x="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0" name="Christ_The_Redeemer"/>
            <p:cNvSpPr>
              <a:spLocks/>
            </p:cNvSpPr>
            <p:nvPr>
              <p:custDataLst>
                <p:tags r:id="rId21"/>
              </p:custDataLst>
            </p:nvPr>
          </p:nvSpPr>
          <p:spPr bwMode="auto">
            <a:xfrm>
              <a:off x="203" y="66"/>
              <a:ext cx="12" cy="12"/>
            </a:xfrm>
            <a:custGeom>
              <a:avLst/>
              <a:gdLst>
                <a:gd name="T0" fmla="*/ 31 w 31"/>
                <a:gd name="T1" fmla="*/ 31 h 31"/>
                <a:gd name="T2" fmla="*/ 0 w 31"/>
                <a:gd name="T3" fmla="*/ 4 h 31"/>
                <a:gd name="T4" fmla="*/ 31 w 31"/>
                <a:gd name="T5" fmla="*/ 31 h 31"/>
              </a:gdLst>
              <a:ahLst/>
              <a:cxnLst>
                <a:cxn ang="0">
                  <a:pos x="T0" y="T1"/>
                </a:cxn>
                <a:cxn ang="0">
                  <a:pos x="T2" y="T3"/>
                </a:cxn>
                <a:cxn ang="0">
                  <a:pos x="T4" y="T5"/>
                </a:cxn>
              </a:cxnLst>
              <a:rect l="0" t="0" r="r" b="b"/>
              <a:pathLst>
                <a:path w="31" h="31">
                  <a:moveTo>
                    <a:pt x="31" y="31"/>
                  </a:moveTo>
                  <a:cubicBezTo>
                    <a:pt x="30" y="15"/>
                    <a:pt x="6" y="0"/>
                    <a:pt x="0" y="4"/>
                  </a:cubicBezTo>
                  <a:cubicBezTo>
                    <a:pt x="13" y="10"/>
                    <a:pt x="12" y="31"/>
                    <a:pt x="3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Christ_The_Redeemer"/>
            <p:cNvSpPr>
              <a:spLocks noEditPoints="1"/>
            </p:cNvSpPr>
            <p:nvPr>
              <p:custDataLst>
                <p:tags r:id="rId22"/>
              </p:custDataLst>
            </p:nvPr>
          </p:nvSpPr>
          <p:spPr bwMode="auto">
            <a:xfrm>
              <a:off x="50" y="8"/>
              <a:ext cx="385" cy="471"/>
            </a:xfrm>
            <a:custGeom>
              <a:avLst/>
              <a:gdLst>
                <a:gd name="T0" fmla="*/ 1017 w 1026"/>
                <a:gd name="T1" fmla="*/ 155 h 1250"/>
                <a:gd name="T2" fmla="*/ 1004 w 1026"/>
                <a:gd name="T3" fmla="*/ 154 h 1250"/>
                <a:gd name="T4" fmla="*/ 959 w 1026"/>
                <a:gd name="T5" fmla="*/ 147 h 1250"/>
                <a:gd name="T6" fmla="*/ 946 w 1026"/>
                <a:gd name="T7" fmla="*/ 148 h 1250"/>
                <a:gd name="T8" fmla="*/ 930 w 1026"/>
                <a:gd name="T9" fmla="*/ 152 h 1250"/>
                <a:gd name="T10" fmla="*/ 917 w 1026"/>
                <a:gd name="T11" fmla="*/ 157 h 1250"/>
                <a:gd name="T12" fmla="*/ 734 w 1026"/>
                <a:gd name="T13" fmla="*/ 168 h 1250"/>
                <a:gd name="T14" fmla="*/ 627 w 1026"/>
                <a:gd name="T15" fmla="*/ 150 h 1250"/>
                <a:gd name="T16" fmla="*/ 562 w 1026"/>
                <a:gd name="T17" fmla="*/ 87 h 1250"/>
                <a:gd name="T18" fmla="*/ 547 w 1026"/>
                <a:gd name="T19" fmla="*/ 9 h 1250"/>
                <a:gd name="T20" fmla="*/ 528 w 1026"/>
                <a:gd name="T21" fmla="*/ 0 h 1250"/>
                <a:gd name="T22" fmla="*/ 513 w 1026"/>
                <a:gd name="T23" fmla="*/ 2 h 1250"/>
                <a:gd name="T24" fmla="*/ 500 w 1026"/>
                <a:gd name="T25" fmla="*/ 5 h 1250"/>
                <a:gd name="T26" fmla="*/ 493 w 1026"/>
                <a:gd name="T27" fmla="*/ 14 h 1250"/>
                <a:gd name="T28" fmla="*/ 268 w 1026"/>
                <a:gd name="T29" fmla="*/ 160 h 1250"/>
                <a:gd name="T30" fmla="*/ 258 w 1026"/>
                <a:gd name="T31" fmla="*/ 163 h 1250"/>
                <a:gd name="T32" fmla="*/ 236 w 1026"/>
                <a:gd name="T33" fmla="*/ 162 h 1250"/>
                <a:gd name="T34" fmla="*/ 210 w 1026"/>
                <a:gd name="T35" fmla="*/ 163 h 1250"/>
                <a:gd name="T36" fmla="*/ 151 w 1026"/>
                <a:gd name="T37" fmla="*/ 160 h 1250"/>
                <a:gd name="T38" fmla="*/ 106 w 1026"/>
                <a:gd name="T39" fmla="*/ 151 h 1250"/>
                <a:gd name="T40" fmla="*/ 76 w 1026"/>
                <a:gd name="T41" fmla="*/ 142 h 1250"/>
                <a:gd name="T42" fmla="*/ 58 w 1026"/>
                <a:gd name="T43" fmla="*/ 143 h 1250"/>
                <a:gd name="T44" fmla="*/ 42 w 1026"/>
                <a:gd name="T45" fmla="*/ 146 h 1250"/>
                <a:gd name="T46" fmla="*/ 44 w 1026"/>
                <a:gd name="T47" fmla="*/ 154 h 1250"/>
                <a:gd name="T48" fmla="*/ 20 w 1026"/>
                <a:gd name="T49" fmla="*/ 154 h 1250"/>
                <a:gd name="T50" fmla="*/ 6 w 1026"/>
                <a:gd name="T51" fmla="*/ 156 h 1250"/>
                <a:gd name="T52" fmla="*/ 201 w 1026"/>
                <a:gd name="T53" fmla="*/ 277 h 1250"/>
                <a:gd name="T54" fmla="*/ 254 w 1026"/>
                <a:gd name="T55" fmla="*/ 280 h 1250"/>
                <a:gd name="T56" fmla="*/ 301 w 1026"/>
                <a:gd name="T57" fmla="*/ 286 h 1250"/>
                <a:gd name="T58" fmla="*/ 343 w 1026"/>
                <a:gd name="T59" fmla="*/ 299 h 1250"/>
                <a:gd name="T60" fmla="*/ 367 w 1026"/>
                <a:gd name="T61" fmla="*/ 388 h 1250"/>
                <a:gd name="T62" fmla="*/ 380 w 1026"/>
                <a:gd name="T63" fmla="*/ 531 h 1250"/>
                <a:gd name="T64" fmla="*/ 382 w 1026"/>
                <a:gd name="T65" fmla="*/ 736 h 1250"/>
                <a:gd name="T66" fmla="*/ 367 w 1026"/>
                <a:gd name="T67" fmla="*/ 967 h 1250"/>
                <a:gd name="T68" fmla="*/ 751 w 1026"/>
                <a:gd name="T69" fmla="*/ 1073 h 1250"/>
                <a:gd name="T70" fmla="*/ 651 w 1026"/>
                <a:gd name="T71" fmla="*/ 772 h 1250"/>
                <a:gd name="T72" fmla="*/ 659 w 1026"/>
                <a:gd name="T73" fmla="*/ 768 h 1250"/>
                <a:gd name="T74" fmla="*/ 668 w 1026"/>
                <a:gd name="T75" fmla="*/ 764 h 1250"/>
                <a:gd name="T76" fmla="*/ 672 w 1026"/>
                <a:gd name="T77" fmla="*/ 613 h 1250"/>
                <a:gd name="T78" fmla="*/ 659 w 1026"/>
                <a:gd name="T79" fmla="*/ 375 h 1250"/>
                <a:gd name="T80" fmla="*/ 899 w 1026"/>
                <a:gd name="T81" fmla="*/ 202 h 1250"/>
                <a:gd name="T82" fmla="*/ 920 w 1026"/>
                <a:gd name="T83" fmla="*/ 202 h 1250"/>
                <a:gd name="T84" fmla="*/ 941 w 1026"/>
                <a:gd name="T85" fmla="*/ 200 h 1250"/>
                <a:gd name="T86" fmla="*/ 962 w 1026"/>
                <a:gd name="T87" fmla="*/ 197 h 1250"/>
                <a:gd name="T88" fmla="*/ 981 w 1026"/>
                <a:gd name="T89" fmla="*/ 192 h 1250"/>
                <a:gd name="T90" fmla="*/ 998 w 1026"/>
                <a:gd name="T91" fmla="*/ 187 h 1250"/>
                <a:gd name="T92" fmla="*/ 1012 w 1026"/>
                <a:gd name="T93" fmla="*/ 179 h 1250"/>
                <a:gd name="T94" fmla="*/ 1021 w 1026"/>
                <a:gd name="T95" fmla="*/ 170 h 1250"/>
                <a:gd name="T96" fmla="*/ 982 w 1026"/>
                <a:gd name="T97" fmla="*/ 171 h 1250"/>
                <a:gd name="T98" fmla="*/ 500 w 1026"/>
                <a:gd name="T99" fmla="*/ 19 h 1250"/>
                <a:gd name="T100" fmla="*/ 551 w 1026"/>
                <a:gd name="T101" fmla="*/ 28 h 1250"/>
                <a:gd name="T102" fmla="*/ 497 w 1026"/>
                <a:gd name="T103" fmla="*/ 25 h 1250"/>
                <a:gd name="T104" fmla="*/ 254 w 1026"/>
                <a:gd name="T105" fmla="*/ 172 h 1250"/>
                <a:gd name="T106" fmla="*/ 891 w 1026"/>
                <a:gd name="T107" fmla="*/ 178 h 1250"/>
                <a:gd name="T108" fmla="*/ 640 w 1026"/>
                <a:gd name="T109" fmla="*/ 272 h 1250"/>
                <a:gd name="T110" fmla="*/ 235 w 1026"/>
                <a:gd name="T111" fmla="*/ 171 h 1250"/>
                <a:gd name="T112" fmla="*/ 642 w 1026"/>
                <a:gd name="T113" fmla="*/ 773 h 1250"/>
                <a:gd name="T114" fmla="*/ 133 w 1026"/>
                <a:gd name="T115" fmla="*/ 167 h 1250"/>
                <a:gd name="T116" fmla="*/ 119 w 1026"/>
                <a:gd name="T117" fmla="*/ 16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6" h="1250">
                  <a:moveTo>
                    <a:pt x="1024" y="160"/>
                  </a:moveTo>
                  <a:cubicBezTo>
                    <a:pt x="1024" y="160"/>
                    <a:pt x="1024" y="160"/>
                    <a:pt x="1024" y="160"/>
                  </a:cubicBezTo>
                  <a:cubicBezTo>
                    <a:pt x="1023" y="159"/>
                    <a:pt x="1023" y="159"/>
                    <a:pt x="1022" y="158"/>
                  </a:cubicBezTo>
                  <a:cubicBezTo>
                    <a:pt x="1022" y="158"/>
                    <a:pt x="1022" y="158"/>
                    <a:pt x="1022" y="158"/>
                  </a:cubicBezTo>
                  <a:cubicBezTo>
                    <a:pt x="1021" y="157"/>
                    <a:pt x="1021" y="157"/>
                    <a:pt x="1020" y="157"/>
                  </a:cubicBezTo>
                  <a:cubicBezTo>
                    <a:pt x="1020" y="157"/>
                    <a:pt x="1020" y="157"/>
                    <a:pt x="1019" y="156"/>
                  </a:cubicBezTo>
                  <a:cubicBezTo>
                    <a:pt x="1019" y="156"/>
                    <a:pt x="1018" y="156"/>
                    <a:pt x="1018" y="156"/>
                  </a:cubicBezTo>
                  <a:cubicBezTo>
                    <a:pt x="1018" y="155"/>
                    <a:pt x="1017" y="155"/>
                    <a:pt x="1017" y="155"/>
                  </a:cubicBezTo>
                  <a:cubicBezTo>
                    <a:pt x="1016" y="155"/>
                    <a:pt x="1016" y="155"/>
                    <a:pt x="1015" y="155"/>
                  </a:cubicBezTo>
                  <a:cubicBezTo>
                    <a:pt x="1015" y="155"/>
                    <a:pt x="1014" y="154"/>
                    <a:pt x="1014" y="154"/>
                  </a:cubicBezTo>
                  <a:cubicBezTo>
                    <a:pt x="1013" y="154"/>
                    <a:pt x="1013" y="154"/>
                    <a:pt x="1012" y="154"/>
                  </a:cubicBezTo>
                  <a:cubicBezTo>
                    <a:pt x="1012" y="154"/>
                    <a:pt x="1011" y="154"/>
                    <a:pt x="1011" y="154"/>
                  </a:cubicBezTo>
                  <a:cubicBezTo>
                    <a:pt x="1010" y="154"/>
                    <a:pt x="1009" y="154"/>
                    <a:pt x="1009" y="154"/>
                  </a:cubicBezTo>
                  <a:cubicBezTo>
                    <a:pt x="1008" y="154"/>
                    <a:pt x="1008" y="154"/>
                    <a:pt x="1007" y="154"/>
                  </a:cubicBezTo>
                  <a:cubicBezTo>
                    <a:pt x="1007" y="154"/>
                    <a:pt x="1007" y="154"/>
                    <a:pt x="1007" y="154"/>
                  </a:cubicBezTo>
                  <a:cubicBezTo>
                    <a:pt x="1006" y="154"/>
                    <a:pt x="1005" y="154"/>
                    <a:pt x="1004" y="154"/>
                  </a:cubicBezTo>
                  <a:lnTo>
                    <a:pt x="982" y="154"/>
                  </a:lnTo>
                  <a:cubicBezTo>
                    <a:pt x="981" y="149"/>
                    <a:pt x="974" y="150"/>
                    <a:pt x="968" y="149"/>
                  </a:cubicBezTo>
                  <a:cubicBezTo>
                    <a:pt x="968" y="149"/>
                    <a:pt x="967" y="148"/>
                    <a:pt x="966" y="148"/>
                  </a:cubicBezTo>
                  <a:cubicBezTo>
                    <a:pt x="966" y="148"/>
                    <a:pt x="965" y="148"/>
                    <a:pt x="965" y="148"/>
                  </a:cubicBezTo>
                  <a:cubicBezTo>
                    <a:pt x="964" y="148"/>
                    <a:pt x="964" y="147"/>
                    <a:pt x="963" y="147"/>
                  </a:cubicBezTo>
                  <a:cubicBezTo>
                    <a:pt x="963" y="147"/>
                    <a:pt x="962" y="147"/>
                    <a:pt x="962" y="147"/>
                  </a:cubicBezTo>
                  <a:cubicBezTo>
                    <a:pt x="961" y="147"/>
                    <a:pt x="961" y="147"/>
                    <a:pt x="960" y="147"/>
                  </a:cubicBezTo>
                  <a:cubicBezTo>
                    <a:pt x="960" y="147"/>
                    <a:pt x="959" y="147"/>
                    <a:pt x="959" y="147"/>
                  </a:cubicBezTo>
                  <a:cubicBezTo>
                    <a:pt x="958" y="147"/>
                    <a:pt x="957" y="147"/>
                    <a:pt x="957" y="147"/>
                  </a:cubicBezTo>
                  <a:cubicBezTo>
                    <a:pt x="957" y="147"/>
                    <a:pt x="957" y="146"/>
                    <a:pt x="957" y="146"/>
                  </a:cubicBezTo>
                  <a:cubicBezTo>
                    <a:pt x="956" y="146"/>
                    <a:pt x="955" y="147"/>
                    <a:pt x="954" y="147"/>
                  </a:cubicBezTo>
                  <a:lnTo>
                    <a:pt x="953" y="147"/>
                  </a:lnTo>
                  <a:cubicBezTo>
                    <a:pt x="952" y="147"/>
                    <a:pt x="951" y="147"/>
                    <a:pt x="950" y="147"/>
                  </a:cubicBezTo>
                  <a:cubicBezTo>
                    <a:pt x="950" y="147"/>
                    <a:pt x="950" y="147"/>
                    <a:pt x="949" y="147"/>
                  </a:cubicBezTo>
                  <a:cubicBezTo>
                    <a:pt x="948" y="147"/>
                    <a:pt x="947" y="147"/>
                    <a:pt x="946" y="147"/>
                  </a:cubicBezTo>
                  <a:cubicBezTo>
                    <a:pt x="946" y="147"/>
                    <a:pt x="946" y="148"/>
                    <a:pt x="946" y="148"/>
                  </a:cubicBezTo>
                  <a:cubicBezTo>
                    <a:pt x="945" y="148"/>
                    <a:pt x="943" y="148"/>
                    <a:pt x="942" y="148"/>
                  </a:cubicBezTo>
                  <a:cubicBezTo>
                    <a:pt x="942" y="148"/>
                    <a:pt x="942" y="148"/>
                    <a:pt x="941" y="148"/>
                  </a:cubicBezTo>
                  <a:cubicBezTo>
                    <a:pt x="940" y="149"/>
                    <a:pt x="939" y="149"/>
                    <a:pt x="938" y="149"/>
                  </a:cubicBezTo>
                  <a:cubicBezTo>
                    <a:pt x="938" y="149"/>
                    <a:pt x="938" y="149"/>
                    <a:pt x="938" y="149"/>
                  </a:cubicBezTo>
                  <a:cubicBezTo>
                    <a:pt x="936" y="150"/>
                    <a:pt x="935" y="150"/>
                    <a:pt x="934" y="150"/>
                  </a:cubicBezTo>
                  <a:cubicBezTo>
                    <a:pt x="934" y="150"/>
                    <a:pt x="934" y="150"/>
                    <a:pt x="934" y="150"/>
                  </a:cubicBezTo>
                  <a:cubicBezTo>
                    <a:pt x="933" y="151"/>
                    <a:pt x="932" y="151"/>
                    <a:pt x="931" y="151"/>
                  </a:cubicBezTo>
                  <a:cubicBezTo>
                    <a:pt x="930" y="152"/>
                    <a:pt x="930" y="152"/>
                    <a:pt x="930" y="152"/>
                  </a:cubicBezTo>
                  <a:cubicBezTo>
                    <a:pt x="929" y="152"/>
                    <a:pt x="928" y="152"/>
                    <a:pt x="927" y="153"/>
                  </a:cubicBezTo>
                  <a:cubicBezTo>
                    <a:pt x="927" y="153"/>
                    <a:pt x="927" y="153"/>
                    <a:pt x="926" y="153"/>
                  </a:cubicBezTo>
                  <a:cubicBezTo>
                    <a:pt x="925" y="153"/>
                    <a:pt x="924" y="154"/>
                    <a:pt x="924" y="154"/>
                  </a:cubicBezTo>
                  <a:cubicBezTo>
                    <a:pt x="923" y="154"/>
                    <a:pt x="923" y="154"/>
                    <a:pt x="923" y="154"/>
                  </a:cubicBezTo>
                  <a:cubicBezTo>
                    <a:pt x="922" y="155"/>
                    <a:pt x="921" y="155"/>
                    <a:pt x="921" y="155"/>
                  </a:cubicBezTo>
                  <a:cubicBezTo>
                    <a:pt x="920" y="155"/>
                    <a:pt x="920" y="156"/>
                    <a:pt x="920" y="156"/>
                  </a:cubicBezTo>
                  <a:cubicBezTo>
                    <a:pt x="919" y="156"/>
                    <a:pt x="919" y="156"/>
                    <a:pt x="918" y="157"/>
                  </a:cubicBezTo>
                  <a:cubicBezTo>
                    <a:pt x="918" y="157"/>
                    <a:pt x="918" y="157"/>
                    <a:pt x="917" y="157"/>
                  </a:cubicBezTo>
                  <a:cubicBezTo>
                    <a:pt x="917" y="157"/>
                    <a:pt x="916" y="158"/>
                    <a:pt x="915" y="158"/>
                  </a:cubicBezTo>
                  <a:cubicBezTo>
                    <a:pt x="911" y="160"/>
                    <a:pt x="907" y="162"/>
                    <a:pt x="906" y="167"/>
                  </a:cubicBezTo>
                  <a:cubicBezTo>
                    <a:pt x="877" y="171"/>
                    <a:pt x="847" y="173"/>
                    <a:pt x="818" y="173"/>
                  </a:cubicBezTo>
                  <a:cubicBezTo>
                    <a:pt x="812" y="173"/>
                    <a:pt x="805" y="173"/>
                    <a:pt x="799" y="173"/>
                  </a:cubicBezTo>
                  <a:cubicBezTo>
                    <a:pt x="797" y="173"/>
                    <a:pt x="795" y="173"/>
                    <a:pt x="793" y="173"/>
                  </a:cubicBezTo>
                  <a:cubicBezTo>
                    <a:pt x="788" y="172"/>
                    <a:pt x="783" y="172"/>
                    <a:pt x="778" y="172"/>
                  </a:cubicBezTo>
                  <a:cubicBezTo>
                    <a:pt x="776" y="172"/>
                    <a:pt x="774" y="172"/>
                    <a:pt x="773" y="172"/>
                  </a:cubicBezTo>
                  <a:cubicBezTo>
                    <a:pt x="760" y="171"/>
                    <a:pt x="747" y="170"/>
                    <a:pt x="734" y="168"/>
                  </a:cubicBezTo>
                  <a:cubicBezTo>
                    <a:pt x="732" y="168"/>
                    <a:pt x="730" y="168"/>
                    <a:pt x="728" y="168"/>
                  </a:cubicBezTo>
                  <a:cubicBezTo>
                    <a:pt x="723" y="167"/>
                    <a:pt x="718" y="166"/>
                    <a:pt x="714" y="166"/>
                  </a:cubicBezTo>
                  <a:cubicBezTo>
                    <a:pt x="712" y="165"/>
                    <a:pt x="710" y="165"/>
                    <a:pt x="708" y="165"/>
                  </a:cubicBezTo>
                  <a:cubicBezTo>
                    <a:pt x="695" y="163"/>
                    <a:pt x="683" y="161"/>
                    <a:pt x="670" y="159"/>
                  </a:cubicBezTo>
                  <a:cubicBezTo>
                    <a:pt x="668" y="159"/>
                    <a:pt x="666" y="158"/>
                    <a:pt x="664" y="158"/>
                  </a:cubicBezTo>
                  <a:cubicBezTo>
                    <a:pt x="660" y="157"/>
                    <a:pt x="655" y="156"/>
                    <a:pt x="650" y="155"/>
                  </a:cubicBezTo>
                  <a:cubicBezTo>
                    <a:pt x="649" y="155"/>
                    <a:pt x="647" y="155"/>
                    <a:pt x="645" y="154"/>
                  </a:cubicBezTo>
                  <a:cubicBezTo>
                    <a:pt x="639" y="153"/>
                    <a:pt x="633" y="152"/>
                    <a:pt x="627" y="150"/>
                  </a:cubicBezTo>
                  <a:lnTo>
                    <a:pt x="627" y="150"/>
                  </a:lnTo>
                  <a:cubicBezTo>
                    <a:pt x="620" y="149"/>
                    <a:pt x="614" y="148"/>
                    <a:pt x="608" y="146"/>
                  </a:cubicBezTo>
                  <a:cubicBezTo>
                    <a:pt x="606" y="146"/>
                    <a:pt x="604" y="145"/>
                    <a:pt x="603" y="145"/>
                  </a:cubicBezTo>
                  <a:cubicBezTo>
                    <a:pt x="598" y="144"/>
                    <a:pt x="594" y="143"/>
                    <a:pt x="589" y="142"/>
                  </a:cubicBezTo>
                  <a:cubicBezTo>
                    <a:pt x="587" y="141"/>
                    <a:pt x="586" y="141"/>
                    <a:pt x="584" y="140"/>
                  </a:cubicBezTo>
                  <a:cubicBezTo>
                    <a:pt x="578" y="139"/>
                    <a:pt x="572" y="137"/>
                    <a:pt x="566" y="136"/>
                  </a:cubicBezTo>
                  <a:lnTo>
                    <a:pt x="566" y="114"/>
                  </a:lnTo>
                  <a:cubicBezTo>
                    <a:pt x="569" y="100"/>
                    <a:pt x="562" y="98"/>
                    <a:pt x="562" y="87"/>
                  </a:cubicBezTo>
                  <a:lnTo>
                    <a:pt x="562" y="83"/>
                  </a:lnTo>
                  <a:cubicBezTo>
                    <a:pt x="565" y="77"/>
                    <a:pt x="571" y="33"/>
                    <a:pt x="557" y="21"/>
                  </a:cubicBezTo>
                  <a:cubicBezTo>
                    <a:pt x="557" y="20"/>
                    <a:pt x="556" y="18"/>
                    <a:pt x="555" y="17"/>
                  </a:cubicBezTo>
                  <a:cubicBezTo>
                    <a:pt x="555" y="17"/>
                    <a:pt x="555" y="17"/>
                    <a:pt x="554" y="16"/>
                  </a:cubicBezTo>
                  <a:cubicBezTo>
                    <a:pt x="554" y="15"/>
                    <a:pt x="553" y="14"/>
                    <a:pt x="552" y="13"/>
                  </a:cubicBezTo>
                  <a:cubicBezTo>
                    <a:pt x="552" y="13"/>
                    <a:pt x="552" y="13"/>
                    <a:pt x="552" y="13"/>
                  </a:cubicBezTo>
                  <a:cubicBezTo>
                    <a:pt x="551" y="12"/>
                    <a:pt x="550" y="11"/>
                    <a:pt x="548" y="10"/>
                  </a:cubicBezTo>
                  <a:cubicBezTo>
                    <a:pt x="548" y="9"/>
                    <a:pt x="548" y="9"/>
                    <a:pt x="547" y="9"/>
                  </a:cubicBezTo>
                  <a:cubicBezTo>
                    <a:pt x="546" y="8"/>
                    <a:pt x="545" y="7"/>
                    <a:pt x="544" y="6"/>
                  </a:cubicBezTo>
                  <a:lnTo>
                    <a:pt x="544" y="6"/>
                  </a:lnTo>
                  <a:cubicBezTo>
                    <a:pt x="542" y="5"/>
                    <a:pt x="541" y="4"/>
                    <a:pt x="540" y="4"/>
                  </a:cubicBezTo>
                  <a:cubicBezTo>
                    <a:pt x="539" y="4"/>
                    <a:pt x="539" y="3"/>
                    <a:pt x="539" y="3"/>
                  </a:cubicBezTo>
                  <a:cubicBezTo>
                    <a:pt x="537" y="3"/>
                    <a:pt x="536" y="2"/>
                    <a:pt x="534" y="2"/>
                  </a:cubicBezTo>
                  <a:cubicBezTo>
                    <a:pt x="534" y="2"/>
                    <a:pt x="534" y="2"/>
                    <a:pt x="534" y="2"/>
                  </a:cubicBezTo>
                  <a:cubicBezTo>
                    <a:pt x="533" y="1"/>
                    <a:pt x="531" y="1"/>
                    <a:pt x="529" y="1"/>
                  </a:cubicBezTo>
                  <a:cubicBezTo>
                    <a:pt x="529" y="0"/>
                    <a:pt x="529" y="0"/>
                    <a:pt x="528" y="0"/>
                  </a:cubicBezTo>
                  <a:cubicBezTo>
                    <a:pt x="527" y="0"/>
                    <a:pt x="525" y="0"/>
                    <a:pt x="524" y="0"/>
                  </a:cubicBezTo>
                  <a:cubicBezTo>
                    <a:pt x="524" y="0"/>
                    <a:pt x="524" y="0"/>
                    <a:pt x="524" y="0"/>
                  </a:cubicBezTo>
                  <a:lnTo>
                    <a:pt x="523" y="0"/>
                  </a:lnTo>
                  <a:cubicBezTo>
                    <a:pt x="523" y="0"/>
                    <a:pt x="522" y="0"/>
                    <a:pt x="521" y="0"/>
                  </a:cubicBezTo>
                  <a:cubicBezTo>
                    <a:pt x="521" y="0"/>
                    <a:pt x="520" y="0"/>
                    <a:pt x="520" y="0"/>
                  </a:cubicBezTo>
                  <a:cubicBezTo>
                    <a:pt x="519" y="0"/>
                    <a:pt x="518" y="0"/>
                    <a:pt x="517" y="1"/>
                  </a:cubicBezTo>
                  <a:cubicBezTo>
                    <a:pt x="517" y="1"/>
                    <a:pt x="516" y="1"/>
                    <a:pt x="516" y="1"/>
                  </a:cubicBezTo>
                  <a:cubicBezTo>
                    <a:pt x="515" y="1"/>
                    <a:pt x="514" y="1"/>
                    <a:pt x="513" y="2"/>
                  </a:cubicBezTo>
                  <a:cubicBezTo>
                    <a:pt x="513" y="2"/>
                    <a:pt x="513" y="2"/>
                    <a:pt x="512" y="2"/>
                  </a:cubicBezTo>
                  <a:cubicBezTo>
                    <a:pt x="511" y="2"/>
                    <a:pt x="510" y="3"/>
                    <a:pt x="509" y="3"/>
                  </a:cubicBezTo>
                  <a:cubicBezTo>
                    <a:pt x="508" y="3"/>
                    <a:pt x="508" y="3"/>
                    <a:pt x="507" y="3"/>
                  </a:cubicBezTo>
                  <a:cubicBezTo>
                    <a:pt x="507" y="3"/>
                    <a:pt x="506" y="3"/>
                    <a:pt x="506" y="3"/>
                  </a:cubicBezTo>
                  <a:cubicBezTo>
                    <a:pt x="505" y="4"/>
                    <a:pt x="505" y="4"/>
                    <a:pt x="504" y="4"/>
                  </a:cubicBezTo>
                  <a:cubicBezTo>
                    <a:pt x="504" y="4"/>
                    <a:pt x="503" y="4"/>
                    <a:pt x="503" y="4"/>
                  </a:cubicBezTo>
                  <a:cubicBezTo>
                    <a:pt x="502" y="4"/>
                    <a:pt x="502" y="4"/>
                    <a:pt x="501" y="4"/>
                  </a:cubicBezTo>
                  <a:cubicBezTo>
                    <a:pt x="501" y="5"/>
                    <a:pt x="500" y="5"/>
                    <a:pt x="500" y="5"/>
                  </a:cubicBezTo>
                  <a:cubicBezTo>
                    <a:pt x="500" y="5"/>
                    <a:pt x="499" y="6"/>
                    <a:pt x="499" y="6"/>
                  </a:cubicBezTo>
                  <a:cubicBezTo>
                    <a:pt x="498" y="6"/>
                    <a:pt x="498" y="6"/>
                    <a:pt x="498" y="7"/>
                  </a:cubicBezTo>
                  <a:cubicBezTo>
                    <a:pt x="497" y="7"/>
                    <a:pt x="497" y="7"/>
                    <a:pt x="497" y="8"/>
                  </a:cubicBezTo>
                  <a:cubicBezTo>
                    <a:pt x="497" y="8"/>
                    <a:pt x="496" y="8"/>
                    <a:pt x="496" y="9"/>
                  </a:cubicBezTo>
                  <a:cubicBezTo>
                    <a:pt x="496" y="9"/>
                    <a:pt x="495" y="9"/>
                    <a:pt x="495" y="10"/>
                  </a:cubicBezTo>
                  <a:cubicBezTo>
                    <a:pt x="495" y="10"/>
                    <a:pt x="495" y="11"/>
                    <a:pt x="494" y="11"/>
                  </a:cubicBezTo>
                  <a:cubicBezTo>
                    <a:pt x="494" y="11"/>
                    <a:pt x="494" y="12"/>
                    <a:pt x="494" y="12"/>
                  </a:cubicBezTo>
                  <a:cubicBezTo>
                    <a:pt x="493" y="12"/>
                    <a:pt x="493" y="13"/>
                    <a:pt x="493" y="14"/>
                  </a:cubicBezTo>
                  <a:cubicBezTo>
                    <a:pt x="492" y="15"/>
                    <a:pt x="492" y="16"/>
                    <a:pt x="491" y="17"/>
                  </a:cubicBezTo>
                  <a:cubicBezTo>
                    <a:pt x="491" y="25"/>
                    <a:pt x="479" y="22"/>
                    <a:pt x="482" y="34"/>
                  </a:cubicBezTo>
                  <a:cubicBezTo>
                    <a:pt x="478" y="39"/>
                    <a:pt x="476" y="46"/>
                    <a:pt x="478" y="56"/>
                  </a:cubicBezTo>
                  <a:cubicBezTo>
                    <a:pt x="471" y="70"/>
                    <a:pt x="471" y="91"/>
                    <a:pt x="469" y="110"/>
                  </a:cubicBezTo>
                  <a:cubicBezTo>
                    <a:pt x="471" y="120"/>
                    <a:pt x="461" y="119"/>
                    <a:pt x="464" y="132"/>
                  </a:cubicBezTo>
                  <a:cubicBezTo>
                    <a:pt x="397" y="142"/>
                    <a:pt x="333" y="143"/>
                    <a:pt x="270" y="158"/>
                  </a:cubicBezTo>
                  <a:cubicBezTo>
                    <a:pt x="269" y="159"/>
                    <a:pt x="269" y="159"/>
                    <a:pt x="268" y="160"/>
                  </a:cubicBezTo>
                  <a:cubicBezTo>
                    <a:pt x="268" y="160"/>
                    <a:pt x="268" y="160"/>
                    <a:pt x="268" y="160"/>
                  </a:cubicBezTo>
                  <a:cubicBezTo>
                    <a:pt x="267" y="160"/>
                    <a:pt x="267" y="161"/>
                    <a:pt x="267" y="161"/>
                  </a:cubicBezTo>
                  <a:cubicBezTo>
                    <a:pt x="266" y="161"/>
                    <a:pt x="266" y="161"/>
                    <a:pt x="266" y="161"/>
                  </a:cubicBezTo>
                  <a:cubicBezTo>
                    <a:pt x="265" y="162"/>
                    <a:pt x="265" y="162"/>
                    <a:pt x="264" y="162"/>
                  </a:cubicBezTo>
                  <a:cubicBezTo>
                    <a:pt x="264" y="162"/>
                    <a:pt x="264" y="162"/>
                    <a:pt x="264" y="162"/>
                  </a:cubicBezTo>
                  <a:cubicBezTo>
                    <a:pt x="263" y="162"/>
                    <a:pt x="262" y="163"/>
                    <a:pt x="261" y="163"/>
                  </a:cubicBezTo>
                  <a:cubicBezTo>
                    <a:pt x="261" y="163"/>
                    <a:pt x="261" y="163"/>
                    <a:pt x="261" y="163"/>
                  </a:cubicBezTo>
                  <a:cubicBezTo>
                    <a:pt x="260" y="163"/>
                    <a:pt x="259" y="163"/>
                    <a:pt x="258" y="163"/>
                  </a:cubicBezTo>
                  <a:cubicBezTo>
                    <a:pt x="258" y="163"/>
                    <a:pt x="258" y="163"/>
                    <a:pt x="258" y="163"/>
                  </a:cubicBezTo>
                  <a:cubicBezTo>
                    <a:pt x="257" y="163"/>
                    <a:pt x="256" y="163"/>
                    <a:pt x="256" y="163"/>
                  </a:cubicBezTo>
                  <a:cubicBezTo>
                    <a:pt x="255" y="163"/>
                    <a:pt x="255" y="163"/>
                    <a:pt x="254" y="163"/>
                  </a:cubicBezTo>
                  <a:cubicBezTo>
                    <a:pt x="254" y="163"/>
                    <a:pt x="254" y="163"/>
                    <a:pt x="254" y="163"/>
                  </a:cubicBezTo>
                  <a:cubicBezTo>
                    <a:pt x="253" y="163"/>
                    <a:pt x="253" y="163"/>
                    <a:pt x="253" y="163"/>
                  </a:cubicBezTo>
                  <a:cubicBezTo>
                    <a:pt x="251" y="163"/>
                    <a:pt x="250" y="163"/>
                    <a:pt x="248" y="163"/>
                  </a:cubicBezTo>
                  <a:cubicBezTo>
                    <a:pt x="247" y="163"/>
                    <a:pt x="247" y="163"/>
                    <a:pt x="247" y="163"/>
                  </a:cubicBezTo>
                  <a:cubicBezTo>
                    <a:pt x="245" y="163"/>
                    <a:pt x="243" y="163"/>
                    <a:pt x="241" y="163"/>
                  </a:cubicBezTo>
                  <a:cubicBezTo>
                    <a:pt x="239" y="162"/>
                    <a:pt x="238" y="162"/>
                    <a:pt x="236" y="162"/>
                  </a:cubicBezTo>
                  <a:cubicBezTo>
                    <a:pt x="236" y="162"/>
                    <a:pt x="235" y="162"/>
                    <a:pt x="235" y="162"/>
                  </a:cubicBezTo>
                  <a:cubicBezTo>
                    <a:pt x="233" y="162"/>
                    <a:pt x="231" y="162"/>
                    <a:pt x="230" y="162"/>
                  </a:cubicBezTo>
                  <a:cubicBezTo>
                    <a:pt x="229" y="162"/>
                    <a:pt x="229" y="162"/>
                    <a:pt x="229" y="162"/>
                  </a:cubicBezTo>
                  <a:cubicBezTo>
                    <a:pt x="229" y="162"/>
                    <a:pt x="228" y="162"/>
                    <a:pt x="228" y="162"/>
                  </a:cubicBezTo>
                  <a:cubicBezTo>
                    <a:pt x="227" y="162"/>
                    <a:pt x="227" y="162"/>
                    <a:pt x="226" y="162"/>
                  </a:cubicBezTo>
                  <a:cubicBezTo>
                    <a:pt x="225" y="162"/>
                    <a:pt x="225" y="162"/>
                    <a:pt x="225" y="162"/>
                  </a:cubicBezTo>
                  <a:cubicBezTo>
                    <a:pt x="223" y="162"/>
                    <a:pt x="222" y="162"/>
                    <a:pt x="221" y="163"/>
                  </a:cubicBezTo>
                  <a:cubicBezTo>
                    <a:pt x="217" y="163"/>
                    <a:pt x="214" y="163"/>
                    <a:pt x="210" y="163"/>
                  </a:cubicBezTo>
                  <a:cubicBezTo>
                    <a:pt x="209" y="163"/>
                    <a:pt x="208" y="163"/>
                    <a:pt x="207" y="163"/>
                  </a:cubicBezTo>
                  <a:cubicBezTo>
                    <a:pt x="205" y="163"/>
                    <a:pt x="204" y="163"/>
                    <a:pt x="202" y="163"/>
                  </a:cubicBezTo>
                  <a:cubicBezTo>
                    <a:pt x="201" y="163"/>
                    <a:pt x="201" y="163"/>
                    <a:pt x="200" y="163"/>
                  </a:cubicBezTo>
                  <a:cubicBezTo>
                    <a:pt x="195" y="163"/>
                    <a:pt x="190" y="163"/>
                    <a:pt x="185" y="163"/>
                  </a:cubicBezTo>
                  <a:cubicBezTo>
                    <a:pt x="184" y="163"/>
                    <a:pt x="183" y="163"/>
                    <a:pt x="182" y="163"/>
                  </a:cubicBezTo>
                  <a:cubicBezTo>
                    <a:pt x="177" y="162"/>
                    <a:pt x="173" y="162"/>
                    <a:pt x="168" y="162"/>
                  </a:cubicBezTo>
                  <a:cubicBezTo>
                    <a:pt x="167" y="162"/>
                    <a:pt x="166" y="162"/>
                    <a:pt x="166" y="162"/>
                  </a:cubicBezTo>
                  <a:cubicBezTo>
                    <a:pt x="161" y="161"/>
                    <a:pt x="156" y="161"/>
                    <a:pt x="151" y="160"/>
                  </a:cubicBezTo>
                  <a:cubicBezTo>
                    <a:pt x="150" y="160"/>
                    <a:pt x="148" y="160"/>
                    <a:pt x="147" y="160"/>
                  </a:cubicBezTo>
                  <a:cubicBezTo>
                    <a:pt x="142" y="159"/>
                    <a:pt x="138" y="159"/>
                    <a:pt x="133" y="158"/>
                  </a:cubicBezTo>
                  <a:lnTo>
                    <a:pt x="124" y="158"/>
                  </a:lnTo>
                  <a:cubicBezTo>
                    <a:pt x="123" y="158"/>
                    <a:pt x="121" y="157"/>
                    <a:pt x="120" y="156"/>
                  </a:cubicBezTo>
                  <a:cubicBezTo>
                    <a:pt x="119" y="156"/>
                    <a:pt x="119" y="156"/>
                    <a:pt x="118" y="156"/>
                  </a:cubicBezTo>
                  <a:cubicBezTo>
                    <a:pt x="116" y="155"/>
                    <a:pt x="114" y="154"/>
                    <a:pt x="112" y="153"/>
                  </a:cubicBezTo>
                  <a:cubicBezTo>
                    <a:pt x="112" y="153"/>
                    <a:pt x="112" y="153"/>
                    <a:pt x="112" y="153"/>
                  </a:cubicBezTo>
                  <a:cubicBezTo>
                    <a:pt x="110" y="152"/>
                    <a:pt x="108" y="152"/>
                    <a:pt x="106" y="151"/>
                  </a:cubicBezTo>
                  <a:cubicBezTo>
                    <a:pt x="106" y="151"/>
                    <a:pt x="105" y="150"/>
                    <a:pt x="105" y="150"/>
                  </a:cubicBezTo>
                  <a:cubicBezTo>
                    <a:pt x="103" y="149"/>
                    <a:pt x="101" y="149"/>
                    <a:pt x="98" y="148"/>
                  </a:cubicBezTo>
                  <a:cubicBezTo>
                    <a:pt x="98" y="148"/>
                    <a:pt x="98" y="148"/>
                    <a:pt x="97" y="148"/>
                  </a:cubicBezTo>
                  <a:cubicBezTo>
                    <a:pt x="96" y="147"/>
                    <a:pt x="94" y="146"/>
                    <a:pt x="92" y="146"/>
                  </a:cubicBezTo>
                  <a:cubicBezTo>
                    <a:pt x="91" y="146"/>
                    <a:pt x="91" y="146"/>
                    <a:pt x="90" y="145"/>
                  </a:cubicBezTo>
                  <a:cubicBezTo>
                    <a:pt x="88" y="145"/>
                    <a:pt x="86" y="144"/>
                    <a:pt x="84" y="144"/>
                  </a:cubicBezTo>
                  <a:cubicBezTo>
                    <a:pt x="83" y="144"/>
                    <a:pt x="83" y="144"/>
                    <a:pt x="82" y="143"/>
                  </a:cubicBezTo>
                  <a:cubicBezTo>
                    <a:pt x="80" y="143"/>
                    <a:pt x="78" y="143"/>
                    <a:pt x="76" y="142"/>
                  </a:cubicBezTo>
                  <a:cubicBezTo>
                    <a:pt x="76" y="142"/>
                    <a:pt x="76" y="142"/>
                    <a:pt x="75" y="142"/>
                  </a:cubicBezTo>
                  <a:cubicBezTo>
                    <a:pt x="73" y="142"/>
                    <a:pt x="71" y="142"/>
                    <a:pt x="69" y="142"/>
                  </a:cubicBezTo>
                  <a:cubicBezTo>
                    <a:pt x="69" y="142"/>
                    <a:pt x="69" y="142"/>
                    <a:pt x="68" y="142"/>
                  </a:cubicBezTo>
                  <a:cubicBezTo>
                    <a:pt x="68" y="142"/>
                    <a:pt x="67" y="142"/>
                    <a:pt x="67" y="142"/>
                  </a:cubicBezTo>
                  <a:cubicBezTo>
                    <a:pt x="66" y="142"/>
                    <a:pt x="66" y="142"/>
                    <a:pt x="65" y="142"/>
                  </a:cubicBezTo>
                  <a:cubicBezTo>
                    <a:pt x="64" y="142"/>
                    <a:pt x="63" y="142"/>
                    <a:pt x="63" y="142"/>
                  </a:cubicBezTo>
                  <a:cubicBezTo>
                    <a:pt x="62" y="142"/>
                    <a:pt x="61" y="142"/>
                    <a:pt x="61" y="143"/>
                  </a:cubicBezTo>
                  <a:cubicBezTo>
                    <a:pt x="60" y="143"/>
                    <a:pt x="59" y="143"/>
                    <a:pt x="58" y="143"/>
                  </a:cubicBezTo>
                  <a:cubicBezTo>
                    <a:pt x="58" y="143"/>
                    <a:pt x="57" y="143"/>
                    <a:pt x="57" y="143"/>
                  </a:cubicBezTo>
                  <a:cubicBezTo>
                    <a:pt x="56" y="144"/>
                    <a:pt x="54" y="144"/>
                    <a:pt x="53" y="145"/>
                  </a:cubicBezTo>
                  <a:cubicBezTo>
                    <a:pt x="52" y="145"/>
                    <a:pt x="51" y="145"/>
                    <a:pt x="49" y="145"/>
                  </a:cubicBezTo>
                  <a:cubicBezTo>
                    <a:pt x="49" y="145"/>
                    <a:pt x="49" y="145"/>
                    <a:pt x="49" y="145"/>
                  </a:cubicBezTo>
                  <a:cubicBezTo>
                    <a:pt x="48" y="145"/>
                    <a:pt x="48" y="145"/>
                    <a:pt x="48" y="145"/>
                  </a:cubicBezTo>
                  <a:cubicBezTo>
                    <a:pt x="47" y="145"/>
                    <a:pt x="47" y="145"/>
                    <a:pt x="46" y="145"/>
                  </a:cubicBezTo>
                  <a:cubicBezTo>
                    <a:pt x="46" y="145"/>
                    <a:pt x="46" y="145"/>
                    <a:pt x="45" y="145"/>
                  </a:cubicBezTo>
                  <a:cubicBezTo>
                    <a:pt x="44" y="145"/>
                    <a:pt x="42" y="145"/>
                    <a:pt x="42" y="146"/>
                  </a:cubicBezTo>
                  <a:cubicBezTo>
                    <a:pt x="42" y="146"/>
                    <a:pt x="42" y="146"/>
                    <a:pt x="41" y="146"/>
                  </a:cubicBezTo>
                  <a:cubicBezTo>
                    <a:pt x="41" y="146"/>
                    <a:pt x="41" y="147"/>
                    <a:pt x="41" y="147"/>
                  </a:cubicBezTo>
                  <a:cubicBezTo>
                    <a:pt x="41" y="147"/>
                    <a:pt x="41" y="147"/>
                    <a:pt x="41" y="148"/>
                  </a:cubicBezTo>
                  <a:cubicBezTo>
                    <a:pt x="41" y="148"/>
                    <a:pt x="41" y="148"/>
                    <a:pt x="41" y="149"/>
                  </a:cubicBezTo>
                  <a:cubicBezTo>
                    <a:pt x="41" y="149"/>
                    <a:pt x="41" y="149"/>
                    <a:pt x="41" y="149"/>
                  </a:cubicBezTo>
                  <a:cubicBezTo>
                    <a:pt x="42" y="150"/>
                    <a:pt x="42" y="150"/>
                    <a:pt x="42" y="151"/>
                  </a:cubicBezTo>
                  <a:cubicBezTo>
                    <a:pt x="42" y="151"/>
                    <a:pt x="42" y="151"/>
                    <a:pt x="43" y="151"/>
                  </a:cubicBezTo>
                  <a:cubicBezTo>
                    <a:pt x="43" y="152"/>
                    <a:pt x="44" y="153"/>
                    <a:pt x="44" y="154"/>
                  </a:cubicBezTo>
                  <a:lnTo>
                    <a:pt x="40" y="154"/>
                  </a:lnTo>
                  <a:cubicBezTo>
                    <a:pt x="39" y="154"/>
                    <a:pt x="39" y="154"/>
                    <a:pt x="38" y="154"/>
                  </a:cubicBezTo>
                  <a:cubicBezTo>
                    <a:pt x="36" y="154"/>
                    <a:pt x="34" y="154"/>
                    <a:pt x="32" y="154"/>
                  </a:cubicBezTo>
                  <a:cubicBezTo>
                    <a:pt x="30" y="154"/>
                    <a:pt x="28" y="154"/>
                    <a:pt x="26" y="154"/>
                  </a:cubicBezTo>
                  <a:lnTo>
                    <a:pt x="25" y="154"/>
                  </a:lnTo>
                  <a:lnTo>
                    <a:pt x="25" y="154"/>
                  </a:lnTo>
                  <a:cubicBezTo>
                    <a:pt x="24" y="154"/>
                    <a:pt x="22" y="154"/>
                    <a:pt x="21" y="154"/>
                  </a:cubicBezTo>
                  <a:cubicBezTo>
                    <a:pt x="21" y="154"/>
                    <a:pt x="21" y="154"/>
                    <a:pt x="20" y="154"/>
                  </a:cubicBezTo>
                  <a:cubicBezTo>
                    <a:pt x="19" y="154"/>
                    <a:pt x="18" y="154"/>
                    <a:pt x="18" y="154"/>
                  </a:cubicBezTo>
                  <a:cubicBezTo>
                    <a:pt x="17" y="154"/>
                    <a:pt x="17" y="154"/>
                    <a:pt x="17" y="154"/>
                  </a:cubicBezTo>
                  <a:cubicBezTo>
                    <a:pt x="15" y="154"/>
                    <a:pt x="14" y="154"/>
                    <a:pt x="13" y="154"/>
                  </a:cubicBezTo>
                  <a:cubicBezTo>
                    <a:pt x="13" y="154"/>
                    <a:pt x="13" y="154"/>
                    <a:pt x="13" y="154"/>
                  </a:cubicBezTo>
                  <a:cubicBezTo>
                    <a:pt x="12" y="155"/>
                    <a:pt x="11" y="155"/>
                    <a:pt x="10" y="155"/>
                  </a:cubicBezTo>
                  <a:cubicBezTo>
                    <a:pt x="10" y="155"/>
                    <a:pt x="10" y="155"/>
                    <a:pt x="9" y="155"/>
                  </a:cubicBezTo>
                  <a:cubicBezTo>
                    <a:pt x="8" y="156"/>
                    <a:pt x="8" y="156"/>
                    <a:pt x="7" y="156"/>
                  </a:cubicBezTo>
                  <a:cubicBezTo>
                    <a:pt x="7" y="156"/>
                    <a:pt x="7" y="156"/>
                    <a:pt x="6" y="156"/>
                  </a:cubicBezTo>
                  <a:cubicBezTo>
                    <a:pt x="6" y="157"/>
                    <a:pt x="5" y="157"/>
                    <a:pt x="4" y="158"/>
                  </a:cubicBezTo>
                  <a:cubicBezTo>
                    <a:pt x="4" y="158"/>
                    <a:pt x="4" y="158"/>
                    <a:pt x="4" y="158"/>
                  </a:cubicBezTo>
                  <a:cubicBezTo>
                    <a:pt x="3" y="159"/>
                    <a:pt x="3" y="159"/>
                    <a:pt x="2" y="160"/>
                  </a:cubicBezTo>
                  <a:cubicBezTo>
                    <a:pt x="2" y="160"/>
                    <a:pt x="2" y="160"/>
                    <a:pt x="2" y="160"/>
                  </a:cubicBezTo>
                  <a:cubicBezTo>
                    <a:pt x="1" y="161"/>
                    <a:pt x="1" y="162"/>
                    <a:pt x="0" y="163"/>
                  </a:cubicBezTo>
                  <a:cubicBezTo>
                    <a:pt x="20" y="196"/>
                    <a:pt x="77" y="192"/>
                    <a:pt x="128" y="194"/>
                  </a:cubicBezTo>
                  <a:cubicBezTo>
                    <a:pt x="146" y="223"/>
                    <a:pt x="163" y="254"/>
                    <a:pt x="186" y="278"/>
                  </a:cubicBezTo>
                  <a:cubicBezTo>
                    <a:pt x="191" y="277"/>
                    <a:pt x="196" y="277"/>
                    <a:pt x="201" y="277"/>
                  </a:cubicBezTo>
                  <a:cubicBezTo>
                    <a:pt x="203" y="277"/>
                    <a:pt x="205" y="277"/>
                    <a:pt x="207" y="277"/>
                  </a:cubicBezTo>
                  <a:cubicBezTo>
                    <a:pt x="209" y="277"/>
                    <a:pt x="211" y="277"/>
                    <a:pt x="213" y="277"/>
                  </a:cubicBezTo>
                  <a:cubicBezTo>
                    <a:pt x="216" y="277"/>
                    <a:pt x="218" y="278"/>
                    <a:pt x="221" y="278"/>
                  </a:cubicBezTo>
                  <a:cubicBezTo>
                    <a:pt x="223" y="278"/>
                    <a:pt x="224" y="278"/>
                    <a:pt x="225" y="278"/>
                  </a:cubicBezTo>
                  <a:cubicBezTo>
                    <a:pt x="230" y="278"/>
                    <a:pt x="234" y="278"/>
                    <a:pt x="238" y="278"/>
                  </a:cubicBezTo>
                  <a:cubicBezTo>
                    <a:pt x="239" y="278"/>
                    <a:pt x="240" y="278"/>
                    <a:pt x="241" y="279"/>
                  </a:cubicBezTo>
                  <a:cubicBezTo>
                    <a:pt x="244" y="279"/>
                    <a:pt x="247" y="279"/>
                    <a:pt x="250" y="279"/>
                  </a:cubicBezTo>
                  <a:cubicBezTo>
                    <a:pt x="251" y="279"/>
                    <a:pt x="253" y="279"/>
                    <a:pt x="254" y="280"/>
                  </a:cubicBezTo>
                  <a:cubicBezTo>
                    <a:pt x="257" y="280"/>
                    <a:pt x="259" y="280"/>
                    <a:pt x="262" y="280"/>
                  </a:cubicBezTo>
                  <a:cubicBezTo>
                    <a:pt x="263" y="280"/>
                    <a:pt x="265" y="281"/>
                    <a:pt x="267" y="281"/>
                  </a:cubicBezTo>
                  <a:cubicBezTo>
                    <a:pt x="269" y="281"/>
                    <a:pt x="271" y="281"/>
                    <a:pt x="273" y="282"/>
                  </a:cubicBezTo>
                  <a:cubicBezTo>
                    <a:pt x="275" y="282"/>
                    <a:pt x="277" y="282"/>
                    <a:pt x="278" y="282"/>
                  </a:cubicBezTo>
                  <a:cubicBezTo>
                    <a:pt x="280" y="283"/>
                    <a:pt x="283" y="283"/>
                    <a:pt x="285" y="283"/>
                  </a:cubicBezTo>
                  <a:cubicBezTo>
                    <a:pt x="286" y="283"/>
                    <a:pt x="288" y="284"/>
                    <a:pt x="290" y="284"/>
                  </a:cubicBezTo>
                  <a:cubicBezTo>
                    <a:pt x="292" y="284"/>
                    <a:pt x="294" y="285"/>
                    <a:pt x="296" y="285"/>
                  </a:cubicBezTo>
                  <a:cubicBezTo>
                    <a:pt x="298" y="286"/>
                    <a:pt x="299" y="286"/>
                    <a:pt x="301" y="286"/>
                  </a:cubicBezTo>
                  <a:cubicBezTo>
                    <a:pt x="303" y="287"/>
                    <a:pt x="305" y="287"/>
                    <a:pt x="307" y="288"/>
                  </a:cubicBezTo>
                  <a:cubicBezTo>
                    <a:pt x="309" y="288"/>
                    <a:pt x="310" y="288"/>
                    <a:pt x="312" y="289"/>
                  </a:cubicBezTo>
                  <a:cubicBezTo>
                    <a:pt x="314" y="289"/>
                    <a:pt x="316" y="290"/>
                    <a:pt x="318" y="290"/>
                  </a:cubicBezTo>
                  <a:cubicBezTo>
                    <a:pt x="319" y="291"/>
                    <a:pt x="321" y="291"/>
                    <a:pt x="323" y="292"/>
                  </a:cubicBezTo>
                  <a:cubicBezTo>
                    <a:pt x="325" y="292"/>
                    <a:pt x="326" y="293"/>
                    <a:pt x="328" y="294"/>
                  </a:cubicBezTo>
                  <a:cubicBezTo>
                    <a:pt x="330" y="294"/>
                    <a:pt x="331" y="295"/>
                    <a:pt x="333" y="295"/>
                  </a:cubicBezTo>
                  <a:cubicBezTo>
                    <a:pt x="335" y="296"/>
                    <a:pt x="337" y="296"/>
                    <a:pt x="339" y="297"/>
                  </a:cubicBezTo>
                  <a:cubicBezTo>
                    <a:pt x="340" y="298"/>
                    <a:pt x="342" y="298"/>
                    <a:pt x="343" y="299"/>
                  </a:cubicBezTo>
                  <a:cubicBezTo>
                    <a:pt x="345" y="300"/>
                    <a:pt x="347" y="300"/>
                    <a:pt x="349" y="301"/>
                  </a:cubicBezTo>
                  <a:cubicBezTo>
                    <a:pt x="350" y="302"/>
                    <a:pt x="352" y="302"/>
                    <a:pt x="353" y="303"/>
                  </a:cubicBezTo>
                  <a:cubicBezTo>
                    <a:pt x="355" y="304"/>
                    <a:pt x="357" y="305"/>
                    <a:pt x="359" y="306"/>
                  </a:cubicBezTo>
                  <a:cubicBezTo>
                    <a:pt x="360" y="307"/>
                    <a:pt x="361" y="307"/>
                    <a:pt x="362" y="308"/>
                  </a:cubicBezTo>
                  <a:cubicBezTo>
                    <a:pt x="365" y="309"/>
                    <a:pt x="369" y="311"/>
                    <a:pt x="372" y="313"/>
                  </a:cubicBezTo>
                  <a:lnTo>
                    <a:pt x="370" y="347"/>
                  </a:lnTo>
                  <a:cubicBezTo>
                    <a:pt x="365" y="355"/>
                    <a:pt x="368" y="371"/>
                    <a:pt x="367" y="384"/>
                  </a:cubicBezTo>
                  <a:lnTo>
                    <a:pt x="367" y="388"/>
                  </a:lnTo>
                  <a:lnTo>
                    <a:pt x="365" y="424"/>
                  </a:lnTo>
                  <a:cubicBezTo>
                    <a:pt x="360" y="427"/>
                    <a:pt x="364" y="439"/>
                    <a:pt x="360" y="444"/>
                  </a:cubicBezTo>
                  <a:cubicBezTo>
                    <a:pt x="360" y="444"/>
                    <a:pt x="360" y="444"/>
                    <a:pt x="360" y="444"/>
                  </a:cubicBezTo>
                  <a:cubicBezTo>
                    <a:pt x="360" y="444"/>
                    <a:pt x="360" y="444"/>
                    <a:pt x="359" y="445"/>
                  </a:cubicBezTo>
                  <a:cubicBezTo>
                    <a:pt x="359" y="445"/>
                    <a:pt x="359" y="445"/>
                    <a:pt x="358" y="445"/>
                  </a:cubicBezTo>
                  <a:cubicBezTo>
                    <a:pt x="353" y="472"/>
                    <a:pt x="375" y="473"/>
                    <a:pt x="376" y="494"/>
                  </a:cubicBezTo>
                  <a:cubicBezTo>
                    <a:pt x="387" y="504"/>
                    <a:pt x="373" y="523"/>
                    <a:pt x="380" y="529"/>
                  </a:cubicBezTo>
                  <a:cubicBezTo>
                    <a:pt x="380" y="530"/>
                    <a:pt x="380" y="530"/>
                    <a:pt x="380" y="531"/>
                  </a:cubicBezTo>
                  <a:cubicBezTo>
                    <a:pt x="378" y="540"/>
                    <a:pt x="374" y="547"/>
                    <a:pt x="376" y="560"/>
                  </a:cubicBezTo>
                  <a:cubicBezTo>
                    <a:pt x="375" y="574"/>
                    <a:pt x="376" y="587"/>
                    <a:pt x="385" y="591"/>
                  </a:cubicBezTo>
                  <a:lnTo>
                    <a:pt x="385" y="596"/>
                  </a:lnTo>
                  <a:cubicBezTo>
                    <a:pt x="383" y="605"/>
                    <a:pt x="388" y="607"/>
                    <a:pt x="389" y="613"/>
                  </a:cubicBezTo>
                  <a:cubicBezTo>
                    <a:pt x="383" y="619"/>
                    <a:pt x="382" y="646"/>
                    <a:pt x="386" y="657"/>
                  </a:cubicBezTo>
                  <a:lnTo>
                    <a:pt x="385" y="679"/>
                  </a:lnTo>
                  <a:cubicBezTo>
                    <a:pt x="384" y="683"/>
                    <a:pt x="384" y="689"/>
                    <a:pt x="384" y="695"/>
                  </a:cubicBezTo>
                  <a:lnTo>
                    <a:pt x="382" y="736"/>
                  </a:lnTo>
                  <a:cubicBezTo>
                    <a:pt x="381" y="736"/>
                    <a:pt x="381" y="737"/>
                    <a:pt x="380" y="737"/>
                  </a:cubicBezTo>
                  <a:lnTo>
                    <a:pt x="380" y="755"/>
                  </a:lnTo>
                  <a:lnTo>
                    <a:pt x="378" y="799"/>
                  </a:lnTo>
                  <a:cubicBezTo>
                    <a:pt x="371" y="824"/>
                    <a:pt x="376" y="852"/>
                    <a:pt x="372" y="874"/>
                  </a:cubicBezTo>
                  <a:lnTo>
                    <a:pt x="372" y="896"/>
                  </a:lnTo>
                  <a:lnTo>
                    <a:pt x="370" y="925"/>
                  </a:lnTo>
                  <a:cubicBezTo>
                    <a:pt x="366" y="932"/>
                    <a:pt x="367" y="943"/>
                    <a:pt x="367" y="954"/>
                  </a:cubicBezTo>
                  <a:lnTo>
                    <a:pt x="367" y="967"/>
                  </a:lnTo>
                  <a:cubicBezTo>
                    <a:pt x="360" y="973"/>
                    <a:pt x="356" y="982"/>
                    <a:pt x="353" y="991"/>
                  </a:cubicBezTo>
                  <a:cubicBezTo>
                    <a:pt x="349" y="1002"/>
                    <a:pt x="345" y="1014"/>
                    <a:pt x="343" y="1023"/>
                  </a:cubicBezTo>
                  <a:cubicBezTo>
                    <a:pt x="325" y="1026"/>
                    <a:pt x="311" y="1030"/>
                    <a:pt x="302" y="1035"/>
                  </a:cubicBezTo>
                  <a:lnTo>
                    <a:pt x="301" y="1069"/>
                  </a:lnTo>
                  <a:lnTo>
                    <a:pt x="274" y="1073"/>
                  </a:lnTo>
                  <a:lnTo>
                    <a:pt x="251" y="1250"/>
                  </a:lnTo>
                  <a:lnTo>
                    <a:pt x="774" y="1250"/>
                  </a:lnTo>
                  <a:lnTo>
                    <a:pt x="751" y="1073"/>
                  </a:lnTo>
                  <a:lnTo>
                    <a:pt x="725" y="1069"/>
                  </a:lnTo>
                  <a:lnTo>
                    <a:pt x="723" y="1035"/>
                  </a:lnTo>
                  <a:cubicBezTo>
                    <a:pt x="713" y="1030"/>
                    <a:pt x="696" y="1025"/>
                    <a:pt x="675" y="1022"/>
                  </a:cubicBezTo>
                  <a:lnTo>
                    <a:pt x="675" y="1020"/>
                  </a:lnTo>
                  <a:lnTo>
                    <a:pt x="677" y="1020"/>
                  </a:lnTo>
                  <a:cubicBezTo>
                    <a:pt x="676" y="1016"/>
                    <a:pt x="674" y="1011"/>
                    <a:pt x="673" y="1007"/>
                  </a:cubicBezTo>
                  <a:lnTo>
                    <a:pt x="656" y="822"/>
                  </a:lnTo>
                  <a:cubicBezTo>
                    <a:pt x="655" y="804"/>
                    <a:pt x="654" y="787"/>
                    <a:pt x="651" y="772"/>
                  </a:cubicBezTo>
                  <a:lnTo>
                    <a:pt x="650" y="768"/>
                  </a:lnTo>
                  <a:lnTo>
                    <a:pt x="651" y="768"/>
                  </a:lnTo>
                  <a:cubicBezTo>
                    <a:pt x="652" y="768"/>
                    <a:pt x="653" y="769"/>
                    <a:pt x="654" y="769"/>
                  </a:cubicBezTo>
                  <a:lnTo>
                    <a:pt x="654" y="769"/>
                  </a:lnTo>
                  <a:cubicBezTo>
                    <a:pt x="655" y="769"/>
                    <a:pt x="655" y="768"/>
                    <a:pt x="656" y="768"/>
                  </a:cubicBezTo>
                  <a:cubicBezTo>
                    <a:pt x="656" y="768"/>
                    <a:pt x="657" y="768"/>
                    <a:pt x="657" y="768"/>
                  </a:cubicBezTo>
                  <a:cubicBezTo>
                    <a:pt x="657" y="768"/>
                    <a:pt x="658" y="768"/>
                    <a:pt x="658" y="768"/>
                  </a:cubicBezTo>
                  <a:cubicBezTo>
                    <a:pt x="659" y="768"/>
                    <a:pt x="659" y="768"/>
                    <a:pt x="659" y="768"/>
                  </a:cubicBezTo>
                  <a:cubicBezTo>
                    <a:pt x="659" y="767"/>
                    <a:pt x="660" y="767"/>
                    <a:pt x="660" y="767"/>
                  </a:cubicBezTo>
                  <a:cubicBezTo>
                    <a:pt x="660" y="767"/>
                    <a:pt x="661" y="767"/>
                    <a:pt x="661" y="767"/>
                  </a:cubicBezTo>
                  <a:cubicBezTo>
                    <a:pt x="661" y="767"/>
                    <a:pt x="662" y="766"/>
                    <a:pt x="662" y="766"/>
                  </a:cubicBezTo>
                  <a:cubicBezTo>
                    <a:pt x="662" y="766"/>
                    <a:pt x="663" y="766"/>
                    <a:pt x="663" y="766"/>
                  </a:cubicBezTo>
                  <a:cubicBezTo>
                    <a:pt x="663" y="765"/>
                    <a:pt x="664" y="765"/>
                    <a:pt x="664" y="765"/>
                  </a:cubicBezTo>
                  <a:cubicBezTo>
                    <a:pt x="664" y="765"/>
                    <a:pt x="665" y="765"/>
                    <a:pt x="665" y="765"/>
                  </a:cubicBezTo>
                  <a:cubicBezTo>
                    <a:pt x="665" y="765"/>
                    <a:pt x="666" y="764"/>
                    <a:pt x="666" y="764"/>
                  </a:cubicBezTo>
                  <a:cubicBezTo>
                    <a:pt x="666" y="764"/>
                    <a:pt x="667" y="764"/>
                    <a:pt x="668" y="764"/>
                  </a:cubicBezTo>
                  <a:lnTo>
                    <a:pt x="668" y="755"/>
                  </a:lnTo>
                  <a:cubicBezTo>
                    <a:pt x="664" y="730"/>
                    <a:pt x="666" y="699"/>
                    <a:pt x="660" y="678"/>
                  </a:cubicBezTo>
                  <a:lnTo>
                    <a:pt x="659" y="677"/>
                  </a:lnTo>
                  <a:cubicBezTo>
                    <a:pt x="664" y="672"/>
                    <a:pt x="662" y="659"/>
                    <a:pt x="660" y="653"/>
                  </a:cubicBezTo>
                  <a:cubicBezTo>
                    <a:pt x="663" y="651"/>
                    <a:pt x="661" y="650"/>
                    <a:pt x="660" y="648"/>
                  </a:cubicBezTo>
                  <a:cubicBezTo>
                    <a:pt x="660" y="646"/>
                    <a:pt x="661" y="645"/>
                    <a:pt x="662" y="643"/>
                  </a:cubicBezTo>
                  <a:cubicBezTo>
                    <a:pt x="669" y="638"/>
                    <a:pt x="674" y="626"/>
                    <a:pt x="671" y="618"/>
                  </a:cubicBezTo>
                  <a:cubicBezTo>
                    <a:pt x="671" y="615"/>
                    <a:pt x="672" y="613"/>
                    <a:pt x="672" y="613"/>
                  </a:cubicBezTo>
                  <a:lnTo>
                    <a:pt x="671" y="591"/>
                  </a:lnTo>
                  <a:cubicBezTo>
                    <a:pt x="672" y="567"/>
                    <a:pt x="669" y="539"/>
                    <a:pt x="666" y="513"/>
                  </a:cubicBezTo>
                  <a:lnTo>
                    <a:pt x="663" y="455"/>
                  </a:lnTo>
                  <a:lnTo>
                    <a:pt x="663" y="454"/>
                  </a:lnTo>
                  <a:cubicBezTo>
                    <a:pt x="663" y="454"/>
                    <a:pt x="663" y="454"/>
                    <a:pt x="663" y="454"/>
                  </a:cubicBezTo>
                  <a:lnTo>
                    <a:pt x="662" y="431"/>
                  </a:lnTo>
                  <a:lnTo>
                    <a:pt x="659" y="383"/>
                  </a:lnTo>
                  <a:lnTo>
                    <a:pt x="659" y="375"/>
                  </a:lnTo>
                  <a:cubicBezTo>
                    <a:pt x="659" y="375"/>
                    <a:pt x="659" y="375"/>
                    <a:pt x="658" y="375"/>
                  </a:cubicBezTo>
                  <a:lnTo>
                    <a:pt x="654" y="317"/>
                  </a:lnTo>
                  <a:lnTo>
                    <a:pt x="654" y="313"/>
                  </a:lnTo>
                  <a:cubicBezTo>
                    <a:pt x="707" y="287"/>
                    <a:pt x="779" y="301"/>
                    <a:pt x="836" y="286"/>
                  </a:cubicBezTo>
                  <a:cubicBezTo>
                    <a:pt x="873" y="276"/>
                    <a:pt x="884" y="241"/>
                    <a:pt x="893" y="202"/>
                  </a:cubicBezTo>
                  <a:lnTo>
                    <a:pt x="895" y="202"/>
                  </a:lnTo>
                  <a:lnTo>
                    <a:pt x="896" y="202"/>
                  </a:lnTo>
                  <a:cubicBezTo>
                    <a:pt x="897" y="202"/>
                    <a:pt x="898" y="202"/>
                    <a:pt x="899" y="202"/>
                  </a:cubicBezTo>
                  <a:cubicBezTo>
                    <a:pt x="900" y="202"/>
                    <a:pt x="900" y="202"/>
                    <a:pt x="901" y="202"/>
                  </a:cubicBezTo>
                  <a:cubicBezTo>
                    <a:pt x="902" y="202"/>
                    <a:pt x="903" y="202"/>
                    <a:pt x="904" y="202"/>
                  </a:cubicBezTo>
                  <a:cubicBezTo>
                    <a:pt x="905" y="202"/>
                    <a:pt x="906" y="202"/>
                    <a:pt x="906" y="202"/>
                  </a:cubicBezTo>
                  <a:cubicBezTo>
                    <a:pt x="907" y="202"/>
                    <a:pt x="909" y="202"/>
                    <a:pt x="910" y="202"/>
                  </a:cubicBezTo>
                  <a:cubicBezTo>
                    <a:pt x="910" y="202"/>
                    <a:pt x="911" y="202"/>
                    <a:pt x="912" y="202"/>
                  </a:cubicBezTo>
                  <a:cubicBezTo>
                    <a:pt x="913" y="202"/>
                    <a:pt x="914" y="202"/>
                    <a:pt x="915" y="202"/>
                  </a:cubicBezTo>
                  <a:cubicBezTo>
                    <a:pt x="916" y="202"/>
                    <a:pt x="916" y="202"/>
                    <a:pt x="917" y="202"/>
                  </a:cubicBezTo>
                  <a:cubicBezTo>
                    <a:pt x="918" y="202"/>
                    <a:pt x="919" y="202"/>
                    <a:pt x="920" y="202"/>
                  </a:cubicBezTo>
                  <a:cubicBezTo>
                    <a:pt x="921" y="202"/>
                    <a:pt x="922" y="201"/>
                    <a:pt x="922" y="201"/>
                  </a:cubicBezTo>
                  <a:cubicBezTo>
                    <a:pt x="923" y="201"/>
                    <a:pt x="924" y="201"/>
                    <a:pt x="926" y="201"/>
                  </a:cubicBezTo>
                  <a:cubicBezTo>
                    <a:pt x="926" y="201"/>
                    <a:pt x="927" y="201"/>
                    <a:pt x="928" y="201"/>
                  </a:cubicBezTo>
                  <a:cubicBezTo>
                    <a:pt x="929" y="201"/>
                    <a:pt x="930" y="201"/>
                    <a:pt x="931" y="201"/>
                  </a:cubicBezTo>
                  <a:cubicBezTo>
                    <a:pt x="932" y="201"/>
                    <a:pt x="932" y="201"/>
                    <a:pt x="933" y="201"/>
                  </a:cubicBezTo>
                  <a:cubicBezTo>
                    <a:pt x="934" y="201"/>
                    <a:pt x="935" y="200"/>
                    <a:pt x="936" y="200"/>
                  </a:cubicBezTo>
                  <a:cubicBezTo>
                    <a:pt x="937" y="200"/>
                    <a:pt x="938" y="200"/>
                    <a:pt x="938" y="200"/>
                  </a:cubicBezTo>
                  <a:cubicBezTo>
                    <a:pt x="939" y="200"/>
                    <a:pt x="940" y="200"/>
                    <a:pt x="941" y="200"/>
                  </a:cubicBezTo>
                  <a:cubicBezTo>
                    <a:pt x="942" y="200"/>
                    <a:pt x="943" y="200"/>
                    <a:pt x="944" y="199"/>
                  </a:cubicBezTo>
                  <a:cubicBezTo>
                    <a:pt x="945" y="199"/>
                    <a:pt x="946" y="199"/>
                    <a:pt x="947" y="199"/>
                  </a:cubicBezTo>
                  <a:cubicBezTo>
                    <a:pt x="947" y="199"/>
                    <a:pt x="948" y="199"/>
                    <a:pt x="949" y="199"/>
                  </a:cubicBezTo>
                  <a:cubicBezTo>
                    <a:pt x="950" y="199"/>
                    <a:pt x="951" y="199"/>
                    <a:pt x="952" y="198"/>
                  </a:cubicBezTo>
                  <a:cubicBezTo>
                    <a:pt x="953" y="198"/>
                    <a:pt x="953" y="198"/>
                    <a:pt x="954" y="198"/>
                  </a:cubicBezTo>
                  <a:cubicBezTo>
                    <a:pt x="955" y="198"/>
                    <a:pt x="956" y="198"/>
                    <a:pt x="957" y="198"/>
                  </a:cubicBezTo>
                  <a:cubicBezTo>
                    <a:pt x="958" y="197"/>
                    <a:pt x="959" y="197"/>
                    <a:pt x="959" y="197"/>
                  </a:cubicBezTo>
                  <a:cubicBezTo>
                    <a:pt x="960" y="197"/>
                    <a:pt x="961" y="197"/>
                    <a:pt x="962" y="197"/>
                  </a:cubicBezTo>
                  <a:cubicBezTo>
                    <a:pt x="963" y="197"/>
                    <a:pt x="964" y="196"/>
                    <a:pt x="964" y="196"/>
                  </a:cubicBezTo>
                  <a:cubicBezTo>
                    <a:pt x="965" y="196"/>
                    <a:pt x="966" y="196"/>
                    <a:pt x="967" y="196"/>
                  </a:cubicBezTo>
                  <a:cubicBezTo>
                    <a:pt x="968" y="196"/>
                    <a:pt x="968" y="195"/>
                    <a:pt x="969" y="195"/>
                  </a:cubicBezTo>
                  <a:cubicBezTo>
                    <a:pt x="970" y="195"/>
                    <a:pt x="971" y="195"/>
                    <a:pt x="972" y="195"/>
                  </a:cubicBezTo>
                  <a:cubicBezTo>
                    <a:pt x="973" y="194"/>
                    <a:pt x="973" y="194"/>
                    <a:pt x="974" y="194"/>
                  </a:cubicBezTo>
                  <a:cubicBezTo>
                    <a:pt x="975" y="194"/>
                    <a:pt x="976" y="194"/>
                    <a:pt x="976" y="194"/>
                  </a:cubicBezTo>
                  <a:cubicBezTo>
                    <a:pt x="977" y="193"/>
                    <a:pt x="978" y="193"/>
                    <a:pt x="979" y="193"/>
                  </a:cubicBezTo>
                  <a:cubicBezTo>
                    <a:pt x="980" y="193"/>
                    <a:pt x="980" y="193"/>
                    <a:pt x="981" y="192"/>
                  </a:cubicBezTo>
                  <a:cubicBezTo>
                    <a:pt x="982" y="192"/>
                    <a:pt x="983" y="192"/>
                    <a:pt x="983" y="192"/>
                  </a:cubicBezTo>
                  <a:cubicBezTo>
                    <a:pt x="984" y="191"/>
                    <a:pt x="985" y="191"/>
                    <a:pt x="986" y="191"/>
                  </a:cubicBezTo>
                  <a:cubicBezTo>
                    <a:pt x="986" y="191"/>
                    <a:pt x="987" y="191"/>
                    <a:pt x="988" y="190"/>
                  </a:cubicBezTo>
                  <a:cubicBezTo>
                    <a:pt x="989" y="190"/>
                    <a:pt x="989" y="190"/>
                    <a:pt x="990" y="190"/>
                  </a:cubicBezTo>
                  <a:cubicBezTo>
                    <a:pt x="991" y="189"/>
                    <a:pt x="991" y="189"/>
                    <a:pt x="992" y="189"/>
                  </a:cubicBezTo>
                  <a:cubicBezTo>
                    <a:pt x="993" y="189"/>
                    <a:pt x="993" y="188"/>
                    <a:pt x="994" y="188"/>
                  </a:cubicBezTo>
                  <a:cubicBezTo>
                    <a:pt x="995" y="188"/>
                    <a:pt x="995" y="188"/>
                    <a:pt x="996" y="187"/>
                  </a:cubicBezTo>
                  <a:cubicBezTo>
                    <a:pt x="997" y="187"/>
                    <a:pt x="997" y="187"/>
                    <a:pt x="998" y="187"/>
                  </a:cubicBezTo>
                  <a:cubicBezTo>
                    <a:pt x="999" y="186"/>
                    <a:pt x="999" y="186"/>
                    <a:pt x="1000" y="186"/>
                  </a:cubicBezTo>
                  <a:cubicBezTo>
                    <a:pt x="1001" y="185"/>
                    <a:pt x="1001" y="185"/>
                    <a:pt x="1002" y="185"/>
                  </a:cubicBezTo>
                  <a:cubicBezTo>
                    <a:pt x="1002" y="185"/>
                    <a:pt x="1003" y="184"/>
                    <a:pt x="1004" y="184"/>
                  </a:cubicBezTo>
                  <a:cubicBezTo>
                    <a:pt x="1004" y="184"/>
                    <a:pt x="1005" y="183"/>
                    <a:pt x="1005" y="183"/>
                  </a:cubicBezTo>
                  <a:cubicBezTo>
                    <a:pt x="1006" y="183"/>
                    <a:pt x="1007" y="182"/>
                    <a:pt x="1007" y="182"/>
                  </a:cubicBezTo>
                  <a:cubicBezTo>
                    <a:pt x="1008" y="182"/>
                    <a:pt x="1008" y="182"/>
                    <a:pt x="1009" y="181"/>
                  </a:cubicBezTo>
                  <a:cubicBezTo>
                    <a:pt x="1009" y="181"/>
                    <a:pt x="1010" y="180"/>
                    <a:pt x="1010" y="180"/>
                  </a:cubicBezTo>
                  <a:cubicBezTo>
                    <a:pt x="1011" y="180"/>
                    <a:pt x="1011" y="180"/>
                    <a:pt x="1012" y="179"/>
                  </a:cubicBezTo>
                  <a:cubicBezTo>
                    <a:pt x="1012" y="179"/>
                    <a:pt x="1013" y="178"/>
                    <a:pt x="1013" y="178"/>
                  </a:cubicBezTo>
                  <a:cubicBezTo>
                    <a:pt x="1014" y="178"/>
                    <a:pt x="1014" y="178"/>
                    <a:pt x="1015" y="177"/>
                  </a:cubicBezTo>
                  <a:cubicBezTo>
                    <a:pt x="1015" y="177"/>
                    <a:pt x="1016" y="176"/>
                    <a:pt x="1016" y="176"/>
                  </a:cubicBezTo>
                  <a:cubicBezTo>
                    <a:pt x="1016" y="176"/>
                    <a:pt x="1017" y="175"/>
                    <a:pt x="1017" y="175"/>
                  </a:cubicBezTo>
                  <a:cubicBezTo>
                    <a:pt x="1018" y="175"/>
                    <a:pt x="1018" y="174"/>
                    <a:pt x="1018" y="174"/>
                  </a:cubicBezTo>
                  <a:cubicBezTo>
                    <a:pt x="1019" y="173"/>
                    <a:pt x="1019" y="173"/>
                    <a:pt x="1019" y="173"/>
                  </a:cubicBezTo>
                  <a:cubicBezTo>
                    <a:pt x="1020" y="172"/>
                    <a:pt x="1020" y="172"/>
                    <a:pt x="1021" y="171"/>
                  </a:cubicBezTo>
                  <a:cubicBezTo>
                    <a:pt x="1021" y="171"/>
                    <a:pt x="1021" y="171"/>
                    <a:pt x="1021" y="170"/>
                  </a:cubicBezTo>
                  <a:cubicBezTo>
                    <a:pt x="1022" y="170"/>
                    <a:pt x="1022" y="169"/>
                    <a:pt x="1023" y="169"/>
                  </a:cubicBezTo>
                  <a:cubicBezTo>
                    <a:pt x="1023" y="168"/>
                    <a:pt x="1023" y="168"/>
                    <a:pt x="1023" y="168"/>
                  </a:cubicBezTo>
                  <a:cubicBezTo>
                    <a:pt x="1024" y="167"/>
                    <a:pt x="1024" y="167"/>
                    <a:pt x="1024" y="166"/>
                  </a:cubicBezTo>
                  <a:cubicBezTo>
                    <a:pt x="1024" y="166"/>
                    <a:pt x="1025" y="166"/>
                    <a:pt x="1025" y="165"/>
                  </a:cubicBezTo>
                  <a:cubicBezTo>
                    <a:pt x="1025" y="164"/>
                    <a:pt x="1025" y="163"/>
                    <a:pt x="1026" y="163"/>
                  </a:cubicBezTo>
                  <a:cubicBezTo>
                    <a:pt x="1025" y="162"/>
                    <a:pt x="1025" y="161"/>
                    <a:pt x="1024" y="160"/>
                  </a:cubicBezTo>
                  <a:close/>
                  <a:moveTo>
                    <a:pt x="933" y="171"/>
                  </a:moveTo>
                  <a:cubicBezTo>
                    <a:pt x="959" y="177"/>
                    <a:pt x="955" y="163"/>
                    <a:pt x="982" y="171"/>
                  </a:cubicBezTo>
                  <a:cubicBezTo>
                    <a:pt x="972" y="175"/>
                    <a:pt x="937" y="191"/>
                    <a:pt x="933" y="171"/>
                  </a:cubicBezTo>
                  <a:close/>
                  <a:moveTo>
                    <a:pt x="919" y="166"/>
                  </a:moveTo>
                  <a:lnTo>
                    <a:pt x="920" y="166"/>
                  </a:lnTo>
                  <a:lnTo>
                    <a:pt x="920" y="166"/>
                  </a:lnTo>
                  <a:cubicBezTo>
                    <a:pt x="923" y="164"/>
                    <a:pt x="941" y="157"/>
                    <a:pt x="948" y="155"/>
                  </a:cubicBezTo>
                  <a:cubicBezTo>
                    <a:pt x="943" y="168"/>
                    <a:pt x="923" y="168"/>
                    <a:pt x="919" y="166"/>
                  </a:cubicBezTo>
                  <a:cubicBezTo>
                    <a:pt x="919" y="166"/>
                    <a:pt x="919" y="166"/>
                    <a:pt x="919" y="166"/>
                  </a:cubicBezTo>
                  <a:close/>
                  <a:moveTo>
                    <a:pt x="500" y="19"/>
                  </a:moveTo>
                  <a:cubicBezTo>
                    <a:pt x="500" y="19"/>
                    <a:pt x="500" y="19"/>
                    <a:pt x="500" y="19"/>
                  </a:cubicBezTo>
                  <a:cubicBezTo>
                    <a:pt x="500" y="18"/>
                    <a:pt x="501" y="18"/>
                    <a:pt x="501" y="17"/>
                  </a:cubicBezTo>
                  <a:cubicBezTo>
                    <a:pt x="504" y="15"/>
                    <a:pt x="510" y="12"/>
                    <a:pt x="510" y="12"/>
                  </a:cubicBezTo>
                  <a:lnTo>
                    <a:pt x="512" y="11"/>
                  </a:lnTo>
                  <a:cubicBezTo>
                    <a:pt x="516" y="10"/>
                    <a:pt x="520" y="9"/>
                    <a:pt x="524" y="9"/>
                  </a:cubicBezTo>
                  <a:cubicBezTo>
                    <a:pt x="534" y="9"/>
                    <a:pt x="545" y="16"/>
                    <a:pt x="549" y="25"/>
                  </a:cubicBezTo>
                  <a:lnTo>
                    <a:pt x="550" y="26"/>
                  </a:lnTo>
                  <a:lnTo>
                    <a:pt x="551" y="28"/>
                  </a:lnTo>
                  <a:cubicBezTo>
                    <a:pt x="552" y="28"/>
                    <a:pt x="552" y="29"/>
                    <a:pt x="553" y="29"/>
                  </a:cubicBezTo>
                  <a:cubicBezTo>
                    <a:pt x="553" y="31"/>
                    <a:pt x="553" y="33"/>
                    <a:pt x="553" y="34"/>
                  </a:cubicBezTo>
                  <a:cubicBezTo>
                    <a:pt x="549" y="31"/>
                    <a:pt x="543" y="30"/>
                    <a:pt x="535" y="30"/>
                  </a:cubicBezTo>
                  <a:cubicBezTo>
                    <a:pt x="524" y="31"/>
                    <a:pt x="530" y="51"/>
                    <a:pt x="527" y="53"/>
                  </a:cubicBezTo>
                  <a:cubicBezTo>
                    <a:pt x="525" y="55"/>
                    <a:pt x="519" y="54"/>
                    <a:pt x="517" y="51"/>
                  </a:cubicBezTo>
                  <a:cubicBezTo>
                    <a:pt x="516" y="47"/>
                    <a:pt x="525" y="34"/>
                    <a:pt x="522" y="30"/>
                  </a:cubicBezTo>
                  <a:cubicBezTo>
                    <a:pt x="519" y="26"/>
                    <a:pt x="510" y="24"/>
                    <a:pt x="500" y="26"/>
                  </a:cubicBezTo>
                  <a:cubicBezTo>
                    <a:pt x="499" y="25"/>
                    <a:pt x="498" y="25"/>
                    <a:pt x="497" y="25"/>
                  </a:cubicBezTo>
                  <a:cubicBezTo>
                    <a:pt x="498" y="24"/>
                    <a:pt x="499" y="22"/>
                    <a:pt x="500" y="19"/>
                  </a:cubicBezTo>
                  <a:close/>
                  <a:moveTo>
                    <a:pt x="202" y="172"/>
                  </a:moveTo>
                  <a:cubicBezTo>
                    <a:pt x="209" y="172"/>
                    <a:pt x="215" y="172"/>
                    <a:pt x="222" y="171"/>
                  </a:cubicBezTo>
                  <a:lnTo>
                    <a:pt x="222" y="171"/>
                  </a:lnTo>
                  <a:lnTo>
                    <a:pt x="223" y="171"/>
                  </a:lnTo>
                  <a:cubicBezTo>
                    <a:pt x="224" y="171"/>
                    <a:pt x="226" y="171"/>
                    <a:pt x="229" y="171"/>
                  </a:cubicBezTo>
                  <a:cubicBezTo>
                    <a:pt x="232" y="171"/>
                    <a:pt x="236" y="171"/>
                    <a:pt x="241" y="171"/>
                  </a:cubicBezTo>
                  <a:cubicBezTo>
                    <a:pt x="245" y="172"/>
                    <a:pt x="249" y="172"/>
                    <a:pt x="254" y="172"/>
                  </a:cubicBezTo>
                  <a:cubicBezTo>
                    <a:pt x="260" y="172"/>
                    <a:pt x="269" y="171"/>
                    <a:pt x="274" y="166"/>
                  </a:cubicBezTo>
                  <a:cubicBezTo>
                    <a:pt x="313" y="157"/>
                    <a:pt x="351" y="153"/>
                    <a:pt x="392" y="149"/>
                  </a:cubicBezTo>
                  <a:cubicBezTo>
                    <a:pt x="416" y="147"/>
                    <a:pt x="441" y="144"/>
                    <a:pt x="466" y="140"/>
                  </a:cubicBezTo>
                  <a:lnTo>
                    <a:pt x="476" y="139"/>
                  </a:lnTo>
                  <a:lnTo>
                    <a:pt x="557" y="143"/>
                  </a:lnTo>
                  <a:lnTo>
                    <a:pt x="564" y="145"/>
                  </a:lnTo>
                  <a:cubicBezTo>
                    <a:pt x="632" y="162"/>
                    <a:pt x="723" y="182"/>
                    <a:pt x="818" y="182"/>
                  </a:cubicBezTo>
                  <a:cubicBezTo>
                    <a:pt x="843" y="182"/>
                    <a:pt x="867" y="181"/>
                    <a:pt x="891" y="178"/>
                  </a:cubicBezTo>
                  <a:cubicBezTo>
                    <a:pt x="888" y="179"/>
                    <a:pt x="886" y="182"/>
                    <a:pt x="884" y="185"/>
                  </a:cubicBezTo>
                  <a:cubicBezTo>
                    <a:pt x="876" y="213"/>
                    <a:pt x="856" y="230"/>
                    <a:pt x="845" y="255"/>
                  </a:cubicBezTo>
                  <a:cubicBezTo>
                    <a:pt x="838" y="255"/>
                    <a:pt x="831" y="237"/>
                    <a:pt x="831" y="255"/>
                  </a:cubicBezTo>
                  <a:cubicBezTo>
                    <a:pt x="824" y="255"/>
                    <a:pt x="820" y="225"/>
                    <a:pt x="800" y="242"/>
                  </a:cubicBezTo>
                  <a:cubicBezTo>
                    <a:pt x="797" y="230"/>
                    <a:pt x="833" y="219"/>
                    <a:pt x="840" y="202"/>
                  </a:cubicBezTo>
                  <a:cubicBezTo>
                    <a:pt x="841" y="202"/>
                    <a:pt x="697" y="286"/>
                    <a:pt x="659" y="277"/>
                  </a:cubicBezTo>
                  <a:cubicBezTo>
                    <a:pt x="699" y="263"/>
                    <a:pt x="741" y="229"/>
                    <a:pt x="761" y="202"/>
                  </a:cubicBezTo>
                  <a:cubicBezTo>
                    <a:pt x="745" y="210"/>
                    <a:pt x="685" y="263"/>
                    <a:pt x="640" y="272"/>
                  </a:cubicBezTo>
                  <a:lnTo>
                    <a:pt x="661" y="620"/>
                  </a:lnTo>
                  <a:lnTo>
                    <a:pt x="576" y="572"/>
                  </a:lnTo>
                  <a:lnTo>
                    <a:pt x="576" y="259"/>
                  </a:lnTo>
                  <a:cubicBezTo>
                    <a:pt x="576" y="234"/>
                    <a:pt x="542" y="232"/>
                    <a:pt x="526" y="229"/>
                  </a:cubicBezTo>
                  <a:cubicBezTo>
                    <a:pt x="540" y="221"/>
                    <a:pt x="547" y="213"/>
                    <a:pt x="548" y="207"/>
                  </a:cubicBezTo>
                  <a:cubicBezTo>
                    <a:pt x="438" y="273"/>
                    <a:pt x="321" y="168"/>
                    <a:pt x="296" y="167"/>
                  </a:cubicBezTo>
                  <a:cubicBezTo>
                    <a:pt x="301" y="180"/>
                    <a:pt x="333" y="196"/>
                    <a:pt x="336" y="224"/>
                  </a:cubicBezTo>
                  <a:cubicBezTo>
                    <a:pt x="290" y="215"/>
                    <a:pt x="254" y="191"/>
                    <a:pt x="235" y="171"/>
                  </a:cubicBezTo>
                  <a:cubicBezTo>
                    <a:pt x="244" y="218"/>
                    <a:pt x="302" y="215"/>
                    <a:pt x="323" y="251"/>
                  </a:cubicBezTo>
                  <a:cubicBezTo>
                    <a:pt x="298" y="242"/>
                    <a:pt x="281" y="230"/>
                    <a:pt x="261" y="220"/>
                  </a:cubicBezTo>
                  <a:cubicBezTo>
                    <a:pt x="242" y="210"/>
                    <a:pt x="225" y="192"/>
                    <a:pt x="208" y="185"/>
                  </a:cubicBezTo>
                  <a:cubicBezTo>
                    <a:pt x="189" y="177"/>
                    <a:pt x="153" y="193"/>
                    <a:pt x="136" y="167"/>
                  </a:cubicBezTo>
                  <a:cubicBezTo>
                    <a:pt x="155" y="170"/>
                    <a:pt x="177" y="172"/>
                    <a:pt x="202" y="172"/>
                  </a:cubicBezTo>
                  <a:close/>
                  <a:moveTo>
                    <a:pt x="644" y="1001"/>
                  </a:moveTo>
                  <a:lnTo>
                    <a:pt x="627" y="766"/>
                  </a:lnTo>
                  <a:lnTo>
                    <a:pt x="642" y="773"/>
                  </a:lnTo>
                  <a:lnTo>
                    <a:pt x="660" y="1004"/>
                  </a:lnTo>
                  <a:lnTo>
                    <a:pt x="644" y="1001"/>
                  </a:lnTo>
                  <a:close/>
                  <a:moveTo>
                    <a:pt x="119" y="165"/>
                  </a:moveTo>
                  <a:lnTo>
                    <a:pt x="120" y="166"/>
                  </a:lnTo>
                  <a:lnTo>
                    <a:pt x="122" y="167"/>
                  </a:lnTo>
                  <a:lnTo>
                    <a:pt x="124" y="167"/>
                  </a:lnTo>
                  <a:lnTo>
                    <a:pt x="132" y="167"/>
                  </a:lnTo>
                  <a:cubicBezTo>
                    <a:pt x="132" y="167"/>
                    <a:pt x="133" y="167"/>
                    <a:pt x="133" y="167"/>
                  </a:cubicBezTo>
                  <a:cubicBezTo>
                    <a:pt x="129" y="186"/>
                    <a:pt x="49" y="172"/>
                    <a:pt x="49" y="167"/>
                  </a:cubicBezTo>
                  <a:cubicBezTo>
                    <a:pt x="49" y="162"/>
                    <a:pt x="63" y="163"/>
                    <a:pt x="63" y="163"/>
                  </a:cubicBezTo>
                  <a:lnTo>
                    <a:pt x="60" y="158"/>
                  </a:lnTo>
                  <a:cubicBezTo>
                    <a:pt x="69" y="159"/>
                    <a:pt x="75" y="157"/>
                    <a:pt x="80" y="154"/>
                  </a:cubicBezTo>
                  <a:cubicBezTo>
                    <a:pt x="81" y="160"/>
                    <a:pt x="85" y="161"/>
                    <a:pt x="80" y="167"/>
                  </a:cubicBezTo>
                  <a:cubicBezTo>
                    <a:pt x="88" y="164"/>
                    <a:pt x="106" y="172"/>
                    <a:pt x="106" y="163"/>
                  </a:cubicBezTo>
                  <a:cubicBezTo>
                    <a:pt x="97" y="163"/>
                    <a:pt x="92" y="158"/>
                    <a:pt x="87" y="154"/>
                  </a:cubicBezTo>
                  <a:cubicBezTo>
                    <a:pt x="98" y="157"/>
                    <a:pt x="110" y="162"/>
                    <a:pt x="119"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53" name="Public_Health"/>
          <p:cNvGrpSpPr>
            <a:grpSpLocks noChangeAspect="1"/>
          </p:cNvGrpSpPr>
          <p:nvPr>
            <p:custDataLst>
              <p:tags r:id="rId2"/>
            </p:custDataLst>
          </p:nvPr>
        </p:nvGrpSpPr>
        <p:grpSpPr bwMode="auto">
          <a:xfrm>
            <a:off x="6916057" y="3389086"/>
            <a:ext cx="497969" cy="542925"/>
            <a:chOff x="32" y="8"/>
            <a:chExt cx="432" cy="471"/>
          </a:xfrm>
          <a:solidFill>
            <a:schemeClr val="bg1"/>
          </a:solidFill>
        </p:grpSpPr>
        <p:sp>
          <p:nvSpPr>
            <p:cNvPr id="54" name="Public_Health"/>
            <p:cNvSpPr>
              <a:spLocks noChangeArrowheads="1"/>
            </p:cNvSpPr>
            <p:nvPr>
              <p:custDataLst>
                <p:tags r:id="rId12"/>
              </p:custDataLst>
            </p:nvPr>
          </p:nvSpPr>
          <p:spPr bwMode="auto">
            <a:xfrm>
              <a:off x="196" y="8"/>
              <a:ext cx="76" cy="7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5" name="Public_Health"/>
            <p:cNvSpPr>
              <a:spLocks/>
            </p:cNvSpPr>
            <p:nvPr>
              <p:custDataLst>
                <p:tags r:id="rId13"/>
              </p:custDataLst>
            </p:nvPr>
          </p:nvSpPr>
          <p:spPr bwMode="auto">
            <a:xfrm>
              <a:off x="216" y="93"/>
              <a:ext cx="41" cy="40"/>
            </a:xfrm>
            <a:custGeom>
              <a:avLst/>
              <a:gdLst>
                <a:gd name="T0" fmla="*/ 55 w 111"/>
                <a:gd name="T1" fmla="*/ 106 h 106"/>
                <a:gd name="T2" fmla="*/ 111 w 111"/>
                <a:gd name="T3" fmla="*/ 0 h 106"/>
                <a:gd name="T4" fmla="*/ 0 w 111"/>
                <a:gd name="T5" fmla="*/ 0 h 106"/>
                <a:gd name="T6" fmla="*/ 55 w 111"/>
                <a:gd name="T7" fmla="*/ 106 h 106"/>
              </a:gdLst>
              <a:ahLst/>
              <a:cxnLst>
                <a:cxn ang="0">
                  <a:pos x="T0" y="T1"/>
                </a:cxn>
                <a:cxn ang="0">
                  <a:pos x="T2" y="T3"/>
                </a:cxn>
                <a:cxn ang="0">
                  <a:pos x="T4" y="T5"/>
                </a:cxn>
                <a:cxn ang="0">
                  <a:pos x="T6" y="T7"/>
                </a:cxn>
              </a:cxnLst>
              <a:rect l="0" t="0" r="r" b="b"/>
              <a:pathLst>
                <a:path w="111" h="106">
                  <a:moveTo>
                    <a:pt x="55" y="106"/>
                  </a:moveTo>
                  <a:cubicBezTo>
                    <a:pt x="91" y="106"/>
                    <a:pt x="109" y="93"/>
                    <a:pt x="111" y="0"/>
                  </a:cubicBezTo>
                  <a:lnTo>
                    <a:pt x="0" y="0"/>
                  </a:lnTo>
                  <a:cubicBezTo>
                    <a:pt x="2" y="93"/>
                    <a:pt x="19" y="106"/>
                    <a:pt x="55" y="1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6" name="Public_Health"/>
            <p:cNvSpPr>
              <a:spLocks/>
            </p:cNvSpPr>
            <p:nvPr>
              <p:custDataLst>
                <p:tags r:id="rId14"/>
              </p:custDataLst>
            </p:nvPr>
          </p:nvSpPr>
          <p:spPr bwMode="auto">
            <a:xfrm>
              <a:off x="162" y="281"/>
              <a:ext cx="18" cy="74"/>
            </a:xfrm>
            <a:custGeom>
              <a:avLst/>
              <a:gdLst>
                <a:gd name="T0" fmla="*/ 6 w 47"/>
                <a:gd name="T1" fmla="*/ 15 h 197"/>
                <a:gd name="T2" fmla="*/ 0 w 47"/>
                <a:gd name="T3" fmla="*/ 15 h 197"/>
                <a:gd name="T4" fmla="*/ 0 w 47"/>
                <a:gd name="T5" fmla="*/ 145 h 197"/>
                <a:gd name="T6" fmla="*/ 47 w 47"/>
                <a:gd name="T7" fmla="*/ 189 h 197"/>
                <a:gd name="T8" fmla="*/ 47 w 47"/>
                <a:gd name="T9" fmla="*/ 0 h 197"/>
                <a:gd name="T10" fmla="*/ 6 w 47"/>
                <a:gd name="T11" fmla="*/ 15 h 197"/>
              </a:gdLst>
              <a:ahLst/>
              <a:cxnLst>
                <a:cxn ang="0">
                  <a:pos x="T0" y="T1"/>
                </a:cxn>
                <a:cxn ang="0">
                  <a:pos x="T2" y="T3"/>
                </a:cxn>
                <a:cxn ang="0">
                  <a:pos x="T4" y="T5"/>
                </a:cxn>
                <a:cxn ang="0">
                  <a:pos x="T6" y="T7"/>
                </a:cxn>
                <a:cxn ang="0">
                  <a:pos x="T8" y="T9"/>
                </a:cxn>
                <a:cxn ang="0">
                  <a:pos x="T10" y="T11"/>
                </a:cxn>
              </a:cxnLst>
              <a:rect l="0" t="0" r="r" b="b"/>
              <a:pathLst>
                <a:path w="47" h="197">
                  <a:moveTo>
                    <a:pt x="6" y="15"/>
                  </a:moveTo>
                  <a:cubicBezTo>
                    <a:pt x="4" y="15"/>
                    <a:pt x="2" y="15"/>
                    <a:pt x="0" y="15"/>
                  </a:cubicBezTo>
                  <a:lnTo>
                    <a:pt x="0" y="145"/>
                  </a:lnTo>
                  <a:cubicBezTo>
                    <a:pt x="0" y="182"/>
                    <a:pt x="26" y="197"/>
                    <a:pt x="47" y="189"/>
                  </a:cubicBezTo>
                  <a:lnTo>
                    <a:pt x="47" y="0"/>
                  </a:lnTo>
                  <a:cubicBezTo>
                    <a:pt x="35" y="10"/>
                    <a:pt x="20" y="15"/>
                    <a:pt x="6"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7" name="Public_Health"/>
            <p:cNvSpPr>
              <a:spLocks/>
            </p:cNvSpPr>
            <p:nvPr>
              <p:custDataLst>
                <p:tags r:id="rId15"/>
              </p:custDataLst>
            </p:nvPr>
          </p:nvSpPr>
          <p:spPr bwMode="auto">
            <a:xfrm>
              <a:off x="32" y="211"/>
              <a:ext cx="122" cy="259"/>
            </a:xfrm>
            <a:custGeom>
              <a:avLst/>
              <a:gdLst>
                <a:gd name="T0" fmla="*/ 287 w 324"/>
                <a:gd name="T1" fmla="*/ 133 h 688"/>
                <a:gd name="T2" fmla="*/ 287 w 324"/>
                <a:gd name="T3" fmla="*/ 1 h 688"/>
                <a:gd name="T4" fmla="*/ 106 w 324"/>
                <a:gd name="T5" fmla="*/ 0 h 688"/>
                <a:gd name="T6" fmla="*/ 0 w 324"/>
                <a:gd name="T7" fmla="*/ 133 h 688"/>
                <a:gd name="T8" fmla="*/ 0 w 324"/>
                <a:gd name="T9" fmla="*/ 333 h 688"/>
                <a:gd name="T10" fmla="*/ 72 w 324"/>
                <a:gd name="T11" fmla="*/ 333 h 688"/>
                <a:gd name="T12" fmla="*/ 72 w 324"/>
                <a:gd name="T13" fmla="*/ 141 h 688"/>
                <a:gd name="T14" fmla="*/ 95 w 324"/>
                <a:gd name="T15" fmla="*/ 141 h 688"/>
                <a:gd name="T16" fmla="*/ 95 w 324"/>
                <a:gd name="T17" fmla="*/ 631 h 688"/>
                <a:gd name="T18" fmla="*/ 147 w 324"/>
                <a:gd name="T19" fmla="*/ 688 h 688"/>
                <a:gd name="T20" fmla="*/ 198 w 324"/>
                <a:gd name="T21" fmla="*/ 631 h 688"/>
                <a:gd name="T22" fmla="*/ 198 w 324"/>
                <a:gd name="T23" fmla="*/ 363 h 688"/>
                <a:gd name="T24" fmla="*/ 221 w 324"/>
                <a:gd name="T25" fmla="*/ 363 h 688"/>
                <a:gd name="T26" fmla="*/ 221 w 324"/>
                <a:gd name="T27" fmla="*/ 631 h 688"/>
                <a:gd name="T28" fmla="*/ 272 w 324"/>
                <a:gd name="T29" fmla="*/ 688 h 688"/>
                <a:gd name="T30" fmla="*/ 324 w 324"/>
                <a:gd name="T31" fmla="*/ 631 h 688"/>
                <a:gd name="T32" fmla="*/ 324 w 324"/>
                <a:gd name="T33" fmla="*/ 196 h 688"/>
                <a:gd name="T34" fmla="*/ 287 w 324"/>
                <a:gd name="T35" fmla="*/ 133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688">
                  <a:moveTo>
                    <a:pt x="287" y="133"/>
                  </a:moveTo>
                  <a:lnTo>
                    <a:pt x="287" y="1"/>
                  </a:lnTo>
                  <a:lnTo>
                    <a:pt x="106" y="0"/>
                  </a:lnTo>
                  <a:cubicBezTo>
                    <a:pt x="41" y="0"/>
                    <a:pt x="0" y="59"/>
                    <a:pt x="0" y="133"/>
                  </a:cubicBezTo>
                  <a:lnTo>
                    <a:pt x="0" y="333"/>
                  </a:lnTo>
                  <a:cubicBezTo>
                    <a:pt x="0" y="394"/>
                    <a:pt x="72" y="394"/>
                    <a:pt x="72" y="333"/>
                  </a:cubicBezTo>
                  <a:lnTo>
                    <a:pt x="72" y="141"/>
                  </a:lnTo>
                  <a:lnTo>
                    <a:pt x="95" y="141"/>
                  </a:lnTo>
                  <a:lnTo>
                    <a:pt x="95" y="631"/>
                  </a:lnTo>
                  <a:cubicBezTo>
                    <a:pt x="95" y="662"/>
                    <a:pt x="118" y="688"/>
                    <a:pt x="147" y="688"/>
                  </a:cubicBezTo>
                  <a:cubicBezTo>
                    <a:pt x="175" y="688"/>
                    <a:pt x="198" y="662"/>
                    <a:pt x="198" y="631"/>
                  </a:cubicBezTo>
                  <a:lnTo>
                    <a:pt x="198" y="363"/>
                  </a:lnTo>
                  <a:lnTo>
                    <a:pt x="221" y="363"/>
                  </a:lnTo>
                  <a:lnTo>
                    <a:pt x="221" y="631"/>
                  </a:lnTo>
                  <a:cubicBezTo>
                    <a:pt x="221" y="662"/>
                    <a:pt x="244" y="688"/>
                    <a:pt x="272" y="688"/>
                  </a:cubicBezTo>
                  <a:cubicBezTo>
                    <a:pt x="301" y="688"/>
                    <a:pt x="324" y="662"/>
                    <a:pt x="324" y="631"/>
                  </a:cubicBezTo>
                  <a:lnTo>
                    <a:pt x="324" y="196"/>
                  </a:lnTo>
                  <a:cubicBezTo>
                    <a:pt x="303" y="186"/>
                    <a:pt x="287" y="165"/>
                    <a:pt x="287"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9" name="Public_Health"/>
            <p:cNvSpPr>
              <a:spLocks/>
            </p:cNvSpPr>
            <p:nvPr>
              <p:custDataLst>
                <p:tags r:id="rId16"/>
              </p:custDataLst>
            </p:nvPr>
          </p:nvSpPr>
          <p:spPr bwMode="auto">
            <a:xfrm>
              <a:off x="294" y="110"/>
              <a:ext cx="170" cy="366"/>
            </a:xfrm>
            <a:custGeom>
              <a:avLst/>
              <a:gdLst>
                <a:gd name="T0" fmla="*/ 437 w 453"/>
                <a:gd name="T1" fmla="*/ 354 h 972"/>
                <a:gd name="T2" fmla="*/ 355 w 453"/>
                <a:gd name="T3" fmla="*/ 85 h 972"/>
                <a:gd name="T4" fmla="*/ 251 w 453"/>
                <a:gd name="T5" fmla="*/ 0 h 972"/>
                <a:gd name="T6" fmla="*/ 90 w 453"/>
                <a:gd name="T7" fmla="*/ 0 h 972"/>
                <a:gd name="T8" fmla="*/ 82 w 453"/>
                <a:gd name="T9" fmla="*/ 0 h 972"/>
                <a:gd name="T10" fmla="*/ 105 w 453"/>
                <a:gd name="T11" fmla="*/ 88 h 972"/>
                <a:gd name="T12" fmla="*/ 105 w 453"/>
                <a:gd name="T13" fmla="*/ 400 h 972"/>
                <a:gd name="T14" fmla="*/ 85 w 453"/>
                <a:gd name="T15" fmla="*/ 452 h 972"/>
                <a:gd name="T16" fmla="*/ 40 w 453"/>
                <a:gd name="T17" fmla="*/ 471 h 972"/>
                <a:gd name="T18" fmla="*/ 0 w 453"/>
                <a:gd name="T19" fmla="*/ 456 h 972"/>
                <a:gd name="T20" fmla="*/ 0 w 453"/>
                <a:gd name="T21" fmla="*/ 571 h 972"/>
                <a:gd name="T22" fmla="*/ 65 w 453"/>
                <a:gd name="T23" fmla="*/ 571 h 972"/>
                <a:gd name="T24" fmla="*/ 65 w 453"/>
                <a:gd name="T25" fmla="*/ 913 h 972"/>
                <a:gd name="T26" fmla="*/ 153 w 453"/>
                <a:gd name="T27" fmla="*/ 913 h 972"/>
                <a:gd name="T28" fmla="*/ 153 w 453"/>
                <a:gd name="T29" fmla="*/ 569 h 972"/>
                <a:gd name="T30" fmla="*/ 189 w 453"/>
                <a:gd name="T31" fmla="*/ 569 h 972"/>
                <a:gd name="T32" fmla="*/ 189 w 453"/>
                <a:gd name="T33" fmla="*/ 913 h 972"/>
                <a:gd name="T34" fmla="*/ 277 w 453"/>
                <a:gd name="T35" fmla="*/ 913 h 972"/>
                <a:gd name="T36" fmla="*/ 277 w 453"/>
                <a:gd name="T37" fmla="*/ 571 h 972"/>
                <a:gd name="T38" fmla="*/ 394 w 453"/>
                <a:gd name="T39" fmla="*/ 571 h 972"/>
                <a:gd name="T40" fmla="*/ 267 w 453"/>
                <a:gd name="T41" fmla="*/ 132 h 972"/>
                <a:gd name="T42" fmla="*/ 288 w 453"/>
                <a:gd name="T43" fmla="*/ 132 h 972"/>
                <a:gd name="T44" fmla="*/ 362 w 453"/>
                <a:gd name="T45" fmla="*/ 379 h 972"/>
                <a:gd name="T46" fmla="*/ 437 w 453"/>
                <a:gd name="T47" fmla="*/ 354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3" h="972">
                  <a:moveTo>
                    <a:pt x="437" y="354"/>
                  </a:moveTo>
                  <a:lnTo>
                    <a:pt x="355" y="85"/>
                  </a:lnTo>
                  <a:cubicBezTo>
                    <a:pt x="345" y="55"/>
                    <a:pt x="318" y="0"/>
                    <a:pt x="251" y="0"/>
                  </a:cubicBezTo>
                  <a:lnTo>
                    <a:pt x="90" y="0"/>
                  </a:lnTo>
                  <a:cubicBezTo>
                    <a:pt x="88" y="0"/>
                    <a:pt x="85" y="0"/>
                    <a:pt x="82" y="0"/>
                  </a:cubicBezTo>
                  <a:cubicBezTo>
                    <a:pt x="97" y="26"/>
                    <a:pt x="105" y="57"/>
                    <a:pt x="105" y="88"/>
                  </a:cubicBezTo>
                  <a:lnTo>
                    <a:pt x="105" y="400"/>
                  </a:lnTo>
                  <a:cubicBezTo>
                    <a:pt x="105" y="426"/>
                    <a:pt x="94" y="443"/>
                    <a:pt x="85" y="452"/>
                  </a:cubicBezTo>
                  <a:cubicBezTo>
                    <a:pt x="73" y="464"/>
                    <a:pt x="57" y="471"/>
                    <a:pt x="40" y="471"/>
                  </a:cubicBezTo>
                  <a:cubicBezTo>
                    <a:pt x="26" y="471"/>
                    <a:pt x="12" y="466"/>
                    <a:pt x="0" y="456"/>
                  </a:cubicBezTo>
                  <a:lnTo>
                    <a:pt x="0" y="571"/>
                  </a:lnTo>
                  <a:lnTo>
                    <a:pt x="65" y="571"/>
                  </a:lnTo>
                  <a:lnTo>
                    <a:pt x="65" y="913"/>
                  </a:lnTo>
                  <a:cubicBezTo>
                    <a:pt x="65" y="972"/>
                    <a:pt x="153" y="972"/>
                    <a:pt x="153" y="913"/>
                  </a:cubicBezTo>
                  <a:lnTo>
                    <a:pt x="153" y="569"/>
                  </a:lnTo>
                  <a:lnTo>
                    <a:pt x="189" y="569"/>
                  </a:lnTo>
                  <a:lnTo>
                    <a:pt x="189" y="913"/>
                  </a:lnTo>
                  <a:cubicBezTo>
                    <a:pt x="189" y="972"/>
                    <a:pt x="277" y="972"/>
                    <a:pt x="277" y="913"/>
                  </a:cubicBezTo>
                  <a:lnTo>
                    <a:pt x="277" y="571"/>
                  </a:lnTo>
                  <a:lnTo>
                    <a:pt x="394" y="571"/>
                  </a:lnTo>
                  <a:lnTo>
                    <a:pt x="267" y="132"/>
                  </a:lnTo>
                  <a:lnTo>
                    <a:pt x="288" y="132"/>
                  </a:lnTo>
                  <a:lnTo>
                    <a:pt x="362" y="379"/>
                  </a:lnTo>
                  <a:cubicBezTo>
                    <a:pt x="379" y="435"/>
                    <a:pt x="453" y="411"/>
                    <a:pt x="437" y="3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0" name="Public_Health"/>
            <p:cNvSpPr>
              <a:spLocks/>
            </p:cNvSpPr>
            <p:nvPr>
              <p:custDataLst>
                <p:tags r:id="rId17"/>
              </p:custDataLst>
            </p:nvPr>
          </p:nvSpPr>
          <p:spPr bwMode="auto">
            <a:xfrm>
              <a:off x="76" y="133"/>
              <a:ext cx="64" cy="70"/>
            </a:xfrm>
            <a:custGeom>
              <a:avLst/>
              <a:gdLst>
                <a:gd name="T0" fmla="*/ 93 w 171"/>
                <a:gd name="T1" fmla="*/ 0 h 186"/>
                <a:gd name="T2" fmla="*/ 0 w 171"/>
                <a:gd name="T3" fmla="*/ 93 h 186"/>
                <a:gd name="T4" fmla="*/ 93 w 171"/>
                <a:gd name="T5" fmla="*/ 186 h 186"/>
                <a:gd name="T6" fmla="*/ 171 w 171"/>
                <a:gd name="T7" fmla="*/ 144 h 186"/>
                <a:gd name="T8" fmla="*/ 171 w 171"/>
                <a:gd name="T9" fmla="*/ 42 h 186"/>
                <a:gd name="T10" fmla="*/ 93 w 171"/>
                <a:gd name="T11" fmla="*/ 0 h 186"/>
              </a:gdLst>
              <a:ahLst/>
              <a:cxnLst>
                <a:cxn ang="0">
                  <a:pos x="T0" y="T1"/>
                </a:cxn>
                <a:cxn ang="0">
                  <a:pos x="T2" y="T3"/>
                </a:cxn>
                <a:cxn ang="0">
                  <a:pos x="T4" y="T5"/>
                </a:cxn>
                <a:cxn ang="0">
                  <a:pos x="T6" y="T7"/>
                </a:cxn>
                <a:cxn ang="0">
                  <a:pos x="T8" y="T9"/>
                </a:cxn>
                <a:cxn ang="0">
                  <a:pos x="T10" y="T11"/>
                </a:cxn>
              </a:cxnLst>
              <a:rect l="0" t="0" r="r" b="b"/>
              <a:pathLst>
                <a:path w="171" h="186">
                  <a:moveTo>
                    <a:pt x="93" y="0"/>
                  </a:moveTo>
                  <a:cubicBezTo>
                    <a:pt x="42" y="0"/>
                    <a:pt x="0" y="42"/>
                    <a:pt x="0" y="93"/>
                  </a:cubicBezTo>
                  <a:cubicBezTo>
                    <a:pt x="0" y="145"/>
                    <a:pt x="42" y="186"/>
                    <a:pt x="93" y="186"/>
                  </a:cubicBezTo>
                  <a:cubicBezTo>
                    <a:pt x="126" y="186"/>
                    <a:pt x="154" y="169"/>
                    <a:pt x="171" y="144"/>
                  </a:cubicBezTo>
                  <a:lnTo>
                    <a:pt x="171" y="42"/>
                  </a:lnTo>
                  <a:cubicBezTo>
                    <a:pt x="154" y="17"/>
                    <a:pt x="126" y="0"/>
                    <a:pt x="9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1" name="Public_Health"/>
            <p:cNvSpPr>
              <a:spLocks/>
            </p:cNvSpPr>
            <p:nvPr>
              <p:custDataLst>
                <p:tags r:id="rId18"/>
              </p:custDataLst>
            </p:nvPr>
          </p:nvSpPr>
          <p:spPr bwMode="auto">
            <a:xfrm>
              <a:off x="149" y="93"/>
              <a:ext cx="175" cy="386"/>
            </a:xfrm>
            <a:custGeom>
              <a:avLst/>
              <a:gdLst>
                <a:gd name="T0" fmla="*/ 385 w 465"/>
                <a:gd name="T1" fmla="*/ 446 h 1025"/>
                <a:gd name="T2" fmla="*/ 425 w 465"/>
                <a:gd name="T3" fmla="*/ 492 h 1025"/>
                <a:gd name="T4" fmla="*/ 465 w 465"/>
                <a:gd name="T5" fmla="*/ 446 h 1025"/>
                <a:gd name="T6" fmla="*/ 465 w 465"/>
                <a:gd name="T7" fmla="*/ 134 h 1025"/>
                <a:gd name="T8" fmla="*/ 346 w 465"/>
                <a:gd name="T9" fmla="*/ 0 h 1025"/>
                <a:gd name="T10" fmla="*/ 317 w 465"/>
                <a:gd name="T11" fmla="*/ 0 h 1025"/>
                <a:gd name="T12" fmla="*/ 246 w 465"/>
                <a:gd name="T13" fmla="*/ 132 h 1025"/>
                <a:gd name="T14" fmla="*/ 246 w 465"/>
                <a:gd name="T15" fmla="*/ 279 h 1025"/>
                <a:gd name="T16" fmla="*/ 268 w 465"/>
                <a:gd name="T17" fmla="*/ 312 h 1025"/>
                <a:gd name="T18" fmla="*/ 232 w 465"/>
                <a:gd name="T19" fmla="*/ 348 h 1025"/>
                <a:gd name="T20" fmla="*/ 197 w 465"/>
                <a:gd name="T21" fmla="*/ 312 h 1025"/>
                <a:gd name="T22" fmla="*/ 219 w 465"/>
                <a:gd name="T23" fmla="*/ 279 h 1025"/>
                <a:gd name="T24" fmla="*/ 219 w 465"/>
                <a:gd name="T25" fmla="*/ 133 h 1025"/>
                <a:gd name="T26" fmla="*/ 148 w 465"/>
                <a:gd name="T27" fmla="*/ 0 h 1025"/>
                <a:gd name="T28" fmla="*/ 117 w 465"/>
                <a:gd name="T29" fmla="*/ 0 h 1025"/>
                <a:gd name="T30" fmla="*/ 0 w 465"/>
                <a:gd name="T31" fmla="*/ 133 h 1025"/>
                <a:gd name="T32" fmla="*/ 0 w 465"/>
                <a:gd name="T33" fmla="*/ 446 h 1025"/>
                <a:gd name="T34" fmla="*/ 40 w 465"/>
                <a:gd name="T35" fmla="*/ 491 h 1025"/>
                <a:gd name="T36" fmla="*/ 80 w 465"/>
                <a:gd name="T37" fmla="*/ 446 h 1025"/>
                <a:gd name="T38" fmla="*/ 80 w 465"/>
                <a:gd name="T39" fmla="*/ 141 h 1025"/>
                <a:gd name="T40" fmla="*/ 106 w 465"/>
                <a:gd name="T41" fmla="*/ 141 h 1025"/>
                <a:gd name="T42" fmla="*/ 106 w 465"/>
                <a:gd name="T43" fmla="*/ 968 h 1025"/>
                <a:gd name="T44" fmla="*/ 163 w 465"/>
                <a:gd name="T45" fmla="*/ 1025 h 1025"/>
                <a:gd name="T46" fmla="*/ 220 w 465"/>
                <a:gd name="T47" fmla="*/ 968 h 1025"/>
                <a:gd name="T48" fmla="*/ 220 w 465"/>
                <a:gd name="T49" fmla="*/ 488 h 1025"/>
                <a:gd name="T50" fmla="*/ 246 w 465"/>
                <a:gd name="T51" fmla="*/ 488 h 1025"/>
                <a:gd name="T52" fmla="*/ 246 w 465"/>
                <a:gd name="T53" fmla="*/ 968 h 1025"/>
                <a:gd name="T54" fmla="*/ 303 w 465"/>
                <a:gd name="T55" fmla="*/ 1025 h 1025"/>
                <a:gd name="T56" fmla="*/ 360 w 465"/>
                <a:gd name="T57" fmla="*/ 968 h 1025"/>
                <a:gd name="T58" fmla="*/ 360 w 465"/>
                <a:gd name="T59" fmla="*/ 141 h 1025"/>
                <a:gd name="T60" fmla="*/ 385 w 465"/>
                <a:gd name="T61" fmla="*/ 141 h 1025"/>
                <a:gd name="T62" fmla="*/ 385 w 465"/>
                <a:gd name="T63" fmla="*/ 446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 h="1025">
                  <a:moveTo>
                    <a:pt x="385" y="446"/>
                  </a:moveTo>
                  <a:cubicBezTo>
                    <a:pt x="385" y="476"/>
                    <a:pt x="405" y="492"/>
                    <a:pt x="425" y="492"/>
                  </a:cubicBezTo>
                  <a:cubicBezTo>
                    <a:pt x="445" y="492"/>
                    <a:pt x="465" y="476"/>
                    <a:pt x="465" y="446"/>
                  </a:cubicBezTo>
                  <a:lnTo>
                    <a:pt x="465" y="134"/>
                  </a:lnTo>
                  <a:cubicBezTo>
                    <a:pt x="465" y="67"/>
                    <a:pt x="425" y="0"/>
                    <a:pt x="346" y="0"/>
                  </a:cubicBezTo>
                  <a:lnTo>
                    <a:pt x="317" y="0"/>
                  </a:lnTo>
                  <a:cubicBezTo>
                    <a:pt x="315" y="93"/>
                    <a:pt x="290" y="132"/>
                    <a:pt x="246" y="132"/>
                  </a:cubicBezTo>
                  <a:lnTo>
                    <a:pt x="246" y="279"/>
                  </a:lnTo>
                  <a:cubicBezTo>
                    <a:pt x="259" y="284"/>
                    <a:pt x="268" y="297"/>
                    <a:pt x="268" y="312"/>
                  </a:cubicBezTo>
                  <a:cubicBezTo>
                    <a:pt x="268" y="332"/>
                    <a:pt x="252" y="348"/>
                    <a:pt x="232" y="348"/>
                  </a:cubicBezTo>
                  <a:cubicBezTo>
                    <a:pt x="213" y="348"/>
                    <a:pt x="197" y="332"/>
                    <a:pt x="197" y="312"/>
                  </a:cubicBezTo>
                  <a:cubicBezTo>
                    <a:pt x="197" y="298"/>
                    <a:pt x="206" y="285"/>
                    <a:pt x="219" y="279"/>
                  </a:cubicBezTo>
                  <a:lnTo>
                    <a:pt x="219" y="133"/>
                  </a:lnTo>
                  <a:cubicBezTo>
                    <a:pt x="175" y="133"/>
                    <a:pt x="150" y="93"/>
                    <a:pt x="148" y="0"/>
                  </a:cubicBezTo>
                  <a:lnTo>
                    <a:pt x="117" y="0"/>
                  </a:lnTo>
                  <a:cubicBezTo>
                    <a:pt x="45" y="0"/>
                    <a:pt x="0" y="59"/>
                    <a:pt x="0" y="133"/>
                  </a:cubicBezTo>
                  <a:lnTo>
                    <a:pt x="0" y="446"/>
                  </a:lnTo>
                  <a:cubicBezTo>
                    <a:pt x="0" y="476"/>
                    <a:pt x="20" y="491"/>
                    <a:pt x="40" y="491"/>
                  </a:cubicBezTo>
                  <a:cubicBezTo>
                    <a:pt x="60" y="491"/>
                    <a:pt x="80" y="476"/>
                    <a:pt x="80" y="446"/>
                  </a:cubicBezTo>
                  <a:lnTo>
                    <a:pt x="80" y="141"/>
                  </a:lnTo>
                  <a:lnTo>
                    <a:pt x="106" y="141"/>
                  </a:lnTo>
                  <a:lnTo>
                    <a:pt x="106" y="968"/>
                  </a:lnTo>
                  <a:cubicBezTo>
                    <a:pt x="106" y="999"/>
                    <a:pt x="131" y="1025"/>
                    <a:pt x="163" y="1025"/>
                  </a:cubicBezTo>
                  <a:cubicBezTo>
                    <a:pt x="195" y="1025"/>
                    <a:pt x="220" y="999"/>
                    <a:pt x="220" y="968"/>
                  </a:cubicBezTo>
                  <a:lnTo>
                    <a:pt x="220" y="488"/>
                  </a:lnTo>
                  <a:lnTo>
                    <a:pt x="246" y="488"/>
                  </a:lnTo>
                  <a:lnTo>
                    <a:pt x="246" y="968"/>
                  </a:lnTo>
                  <a:cubicBezTo>
                    <a:pt x="246" y="999"/>
                    <a:pt x="271" y="1025"/>
                    <a:pt x="303" y="1025"/>
                  </a:cubicBezTo>
                  <a:cubicBezTo>
                    <a:pt x="334" y="1025"/>
                    <a:pt x="360" y="999"/>
                    <a:pt x="360" y="968"/>
                  </a:cubicBezTo>
                  <a:lnTo>
                    <a:pt x="360" y="141"/>
                  </a:lnTo>
                  <a:lnTo>
                    <a:pt x="385" y="141"/>
                  </a:lnTo>
                  <a:lnTo>
                    <a:pt x="385" y="4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2" name="Public_Health"/>
            <p:cNvSpPr>
              <a:spLocks noChangeArrowheads="1"/>
            </p:cNvSpPr>
            <p:nvPr>
              <p:custDataLst>
                <p:tags r:id="rId19"/>
              </p:custDataLst>
            </p:nvPr>
          </p:nvSpPr>
          <p:spPr bwMode="auto">
            <a:xfrm>
              <a:off x="322" y="31"/>
              <a:ext cx="72" cy="71"/>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77" name="Certificate"/>
          <p:cNvGrpSpPr>
            <a:grpSpLocks noChangeAspect="1"/>
          </p:cNvGrpSpPr>
          <p:nvPr>
            <p:custDataLst>
              <p:tags r:id="rId3"/>
            </p:custDataLst>
          </p:nvPr>
        </p:nvGrpSpPr>
        <p:grpSpPr bwMode="auto">
          <a:xfrm>
            <a:off x="6861628" y="5330372"/>
            <a:ext cx="694204" cy="542925"/>
            <a:chOff x="44" y="66"/>
            <a:chExt cx="413" cy="323"/>
          </a:xfrm>
          <a:solidFill>
            <a:schemeClr val="bg1"/>
          </a:solidFill>
        </p:grpSpPr>
        <p:sp>
          <p:nvSpPr>
            <p:cNvPr id="78" name="Certificate"/>
            <p:cNvSpPr>
              <a:spLocks noEditPoints="1"/>
            </p:cNvSpPr>
            <p:nvPr>
              <p:custDataLst>
                <p:tags r:id="rId5"/>
              </p:custDataLst>
            </p:nvPr>
          </p:nvSpPr>
          <p:spPr bwMode="auto">
            <a:xfrm>
              <a:off x="44" y="66"/>
              <a:ext cx="413" cy="323"/>
            </a:xfrm>
            <a:custGeom>
              <a:avLst/>
              <a:gdLst>
                <a:gd name="T0" fmla="*/ 0 w 896"/>
                <a:gd name="T1" fmla="*/ 0 h 698"/>
                <a:gd name="T2" fmla="*/ 0 w 896"/>
                <a:gd name="T3" fmla="*/ 37 h 698"/>
                <a:gd name="T4" fmla="*/ 0 w 896"/>
                <a:gd name="T5" fmla="*/ 661 h 698"/>
                <a:gd name="T6" fmla="*/ 0 w 896"/>
                <a:gd name="T7" fmla="*/ 698 h 698"/>
                <a:gd name="T8" fmla="*/ 36 w 896"/>
                <a:gd name="T9" fmla="*/ 698 h 698"/>
                <a:gd name="T10" fmla="*/ 860 w 896"/>
                <a:gd name="T11" fmla="*/ 698 h 698"/>
                <a:gd name="T12" fmla="*/ 896 w 896"/>
                <a:gd name="T13" fmla="*/ 698 h 698"/>
                <a:gd name="T14" fmla="*/ 896 w 896"/>
                <a:gd name="T15" fmla="*/ 661 h 698"/>
                <a:gd name="T16" fmla="*/ 896 w 896"/>
                <a:gd name="T17" fmla="*/ 37 h 698"/>
                <a:gd name="T18" fmla="*/ 896 w 896"/>
                <a:gd name="T19" fmla="*/ 0 h 698"/>
                <a:gd name="T20" fmla="*/ 860 w 896"/>
                <a:gd name="T21" fmla="*/ 0 h 698"/>
                <a:gd name="T22" fmla="*/ 36 w 896"/>
                <a:gd name="T23" fmla="*/ 0 h 698"/>
                <a:gd name="T24" fmla="*/ 0 w 896"/>
                <a:gd name="T25" fmla="*/ 0 h 698"/>
                <a:gd name="T26" fmla="*/ 72 w 896"/>
                <a:gd name="T27" fmla="*/ 74 h 698"/>
                <a:gd name="T28" fmla="*/ 824 w 896"/>
                <a:gd name="T29" fmla="*/ 74 h 698"/>
                <a:gd name="T30" fmla="*/ 824 w 896"/>
                <a:gd name="T31" fmla="*/ 624 h 698"/>
                <a:gd name="T32" fmla="*/ 72 w 896"/>
                <a:gd name="T33" fmla="*/ 624 h 698"/>
                <a:gd name="T34" fmla="*/ 72 w 896"/>
                <a:gd name="T35" fmla="*/ 7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6" h="698">
                  <a:moveTo>
                    <a:pt x="0" y="0"/>
                  </a:moveTo>
                  <a:lnTo>
                    <a:pt x="0" y="37"/>
                  </a:lnTo>
                  <a:lnTo>
                    <a:pt x="0" y="661"/>
                  </a:lnTo>
                  <a:lnTo>
                    <a:pt x="0" y="698"/>
                  </a:lnTo>
                  <a:lnTo>
                    <a:pt x="36" y="698"/>
                  </a:lnTo>
                  <a:lnTo>
                    <a:pt x="860" y="698"/>
                  </a:lnTo>
                  <a:lnTo>
                    <a:pt x="896" y="698"/>
                  </a:lnTo>
                  <a:lnTo>
                    <a:pt x="896" y="661"/>
                  </a:lnTo>
                  <a:lnTo>
                    <a:pt x="896" y="37"/>
                  </a:lnTo>
                  <a:lnTo>
                    <a:pt x="896" y="0"/>
                  </a:lnTo>
                  <a:lnTo>
                    <a:pt x="860" y="0"/>
                  </a:lnTo>
                  <a:lnTo>
                    <a:pt x="36" y="0"/>
                  </a:lnTo>
                  <a:lnTo>
                    <a:pt x="0" y="0"/>
                  </a:lnTo>
                  <a:close/>
                  <a:moveTo>
                    <a:pt x="72" y="74"/>
                  </a:moveTo>
                  <a:lnTo>
                    <a:pt x="824" y="74"/>
                  </a:lnTo>
                  <a:lnTo>
                    <a:pt x="824" y="624"/>
                  </a:lnTo>
                  <a:lnTo>
                    <a:pt x="72" y="624"/>
                  </a:lnTo>
                  <a:lnTo>
                    <a:pt x="72"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 name="Certificate"/>
            <p:cNvSpPr>
              <a:spLocks noEditPoints="1"/>
            </p:cNvSpPr>
            <p:nvPr>
              <p:custDataLst>
                <p:tags r:id="rId6"/>
              </p:custDataLst>
            </p:nvPr>
          </p:nvSpPr>
          <p:spPr bwMode="auto">
            <a:xfrm>
              <a:off x="100" y="121"/>
              <a:ext cx="303" cy="213"/>
            </a:xfrm>
            <a:custGeom>
              <a:avLst/>
              <a:gdLst>
                <a:gd name="T0" fmla="*/ 0 w 657"/>
                <a:gd name="T1" fmla="*/ 0 h 462"/>
                <a:gd name="T2" fmla="*/ 0 w 657"/>
                <a:gd name="T3" fmla="*/ 6 h 462"/>
                <a:gd name="T4" fmla="*/ 0 w 657"/>
                <a:gd name="T5" fmla="*/ 456 h 462"/>
                <a:gd name="T6" fmla="*/ 0 w 657"/>
                <a:gd name="T7" fmla="*/ 462 h 462"/>
                <a:gd name="T8" fmla="*/ 5 w 657"/>
                <a:gd name="T9" fmla="*/ 462 h 462"/>
                <a:gd name="T10" fmla="*/ 651 w 657"/>
                <a:gd name="T11" fmla="*/ 462 h 462"/>
                <a:gd name="T12" fmla="*/ 657 w 657"/>
                <a:gd name="T13" fmla="*/ 462 h 462"/>
                <a:gd name="T14" fmla="*/ 657 w 657"/>
                <a:gd name="T15" fmla="*/ 456 h 462"/>
                <a:gd name="T16" fmla="*/ 657 w 657"/>
                <a:gd name="T17" fmla="*/ 6 h 462"/>
                <a:gd name="T18" fmla="*/ 657 w 657"/>
                <a:gd name="T19" fmla="*/ 0 h 462"/>
                <a:gd name="T20" fmla="*/ 651 w 657"/>
                <a:gd name="T21" fmla="*/ 0 h 462"/>
                <a:gd name="T22" fmla="*/ 5 w 657"/>
                <a:gd name="T23" fmla="*/ 0 h 462"/>
                <a:gd name="T24" fmla="*/ 0 w 657"/>
                <a:gd name="T25" fmla="*/ 0 h 462"/>
                <a:gd name="T26" fmla="*/ 11 w 657"/>
                <a:gd name="T27" fmla="*/ 12 h 462"/>
                <a:gd name="T28" fmla="*/ 645 w 657"/>
                <a:gd name="T29" fmla="*/ 12 h 462"/>
                <a:gd name="T30" fmla="*/ 645 w 657"/>
                <a:gd name="T31" fmla="*/ 450 h 462"/>
                <a:gd name="T32" fmla="*/ 11 w 657"/>
                <a:gd name="T33" fmla="*/ 450 h 462"/>
                <a:gd name="T34" fmla="*/ 11 w 657"/>
                <a:gd name="T35" fmla="*/ 1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7" h="462">
                  <a:moveTo>
                    <a:pt x="0" y="0"/>
                  </a:moveTo>
                  <a:lnTo>
                    <a:pt x="0" y="6"/>
                  </a:lnTo>
                  <a:lnTo>
                    <a:pt x="0" y="456"/>
                  </a:lnTo>
                  <a:lnTo>
                    <a:pt x="0" y="462"/>
                  </a:lnTo>
                  <a:lnTo>
                    <a:pt x="5" y="462"/>
                  </a:lnTo>
                  <a:lnTo>
                    <a:pt x="651" y="462"/>
                  </a:lnTo>
                  <a:lnTo>
                    <a:pt x="657" y="462"/>
                  </a:lnTo>
                  <a:lnTo>
                    <a:pt x="657" y="456"/>
                  </a:lnTo>
                  <a:lnTo>
                    <a:pt x="657" y="6"/>
                  </a:lnTo>
                  <a:lnTo>
                    <a:pt x="657" y="0"/>
                  </a:lnTo>
                  <a:lnTo>
                    <a:pt x="651" y="0"/>
                  </a:lnTo>
                  <a:lnTo>
                    <a:pt x="5" y="0"/>
                  </a:lnTo>
                  <a:lnTo>
                    <a:pt x="0" y="0"/>
                  </a:lnTo>
                  <a:close/>
                  <a:moveTo>
                    <a:pt x="11" y="12"/>
                  </a:moveTo>
                  <a:lnTo>
                    <a:pt x="645" y="12"/>
                  </a:lnTo>
                  <a:lnTo>
                    <a:pt x="645" y="450"/>
                  </a:lnTo>
                  <a:lnTo>
                    <a:pt x="11" y="450"/>
                  </a:lnTo>
                  <a:lnTo>
                    <a:pt x="11"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 name="Certificate"/>
            <p:cNvSpPr>
              <a:spLocks noEditPoints="1"/>
            </p:cNvSpPr>
            <p:nvPr>
              <p:custDataLst>
                <p:tags r:id="rId7"/>
              </p:custDataLst>
            </p:nvPr>
          </p:nvSpPr>
          <p:spPr bwMode="auto">
            <a:xfrm>
              <a:off x="331" y="221"/>
              <a:ext cx="60" cy="93"/>
            </a:xfrm>
            <a:custGeom>
              <a:avLst/>
              <a:gdLst>
                <a:gd name="T0" fmla="*/ 57 w 130"/>
                <a:gd name="T1" fmla="*/ 13 h 202"/>
                <a:gd name="T2" fmla="*/ 65 w 130"/>
                <a:gd name="T3" fmla="*/ 0 h 202"/>
                <a:gd name="T4" fmla="*/ 73 w 130"/>
                <a:gd name="T5" fmla="*/ 13 h 202"/>
                <a:gd name="T6" fmla="*/ 85 w 130"/>
                <a:gd name="T7" fmla="*/ 3 h 202"/>
                <a:gd name="T8" fmla="*/ 89 w 130"/>
                <a:gd name="T9" fmla="*/ 18 h 202"/>
                <a:gd name="T10" fmla="*/ 103 w 130"/>
                <a:gd name="T11" fmla="*/ 12 h 202"/>
                <a:gd name="T12" fmla="*/ 102 w 130"/>
                <a:gd name="T13" fmla="*/ 28 h 202"/>
                <a:gd name="T14" fmla="*/ 118 w 130"/>
                <a:gd name="T15" fmla="*/ 26 h 202"/>
                <a:gd name="T16" fmla="*/ 111 w 130"/>
                <a:gd name="T17" fmla="*/ 41 h 202"/>
                <a:gd name="T18" fmla="*/ 127 w 130"/>
                <a:gd name="T19" fmla="*/ 44 h 202"/>
                <a:gd name="T20" fmla="*/ 117 w 130"/>
                <a:gd name="T21" fmla="*/ 57 h 202"/>
                <a:gd name="T22" fmla="*/ 130 w 130"/>
                <a:gd name="T23" fmla="*/ 65 h 202"/>
                <a:gd name="T24" fmla="*/ 116 w 130"/>
                <a:gd name="T25" fmla="*/ 73 h 202"/>
                <a:gd name="T26" fmla="*/ 127 w 130"/>
                <a:gd name="T27" fmla="*/ 85 h 202"/>
                <a:gd name="T28" fmla="*/ 111 w 130"/>
                <a:gd name="T29" fmla="*/ 88 h 202"/>
                <a:gd name="T30" fmla="*/ 118 w 130"/>
                <a:gd name="T31" fmla="*/ 103 h 202"/>
                <a:gd name="T32" fmla="*/ 102 w 130"/>
                <a:gd name="T33" fmla="*/ 101 h 202"/>
                <a:gd name="T34" fmla="*/ 103 w 130"/>
                <a:gd name="T35" fmla="*/ 117 h 202"/>
                <a:gd name="T36" fmla="*/ 89 w 130"/>
                <a:gd name="T37" fmla="*/ 111 h 202"/>
                <a:gd name="T38" fmla="*/ 88 w 130"/>
                <a:gd name="T39" fmla="*/ 118 h 202"/>
                <a:gd name="T40" fmla="*/ 114 w 130"/>
                <a:gd name="T41" fmla="*/ 194 h 202"/>
                <a:gd name="T42" fmla="*/ 93 w 130"/>
                <a:gd name="T43" fmla="*/ 182 h 202"/>
                <a:gd name="T44" fmla="*/ 83 w 130"/>
                <a:gd name="T45" fmla="*/ 202 h 202"/>
                <a:gd name="T46" fmla="*/ 82 w 130"/>
                <a:gd name="T47" fmla="*/ 198 h 202"/>
                <a:gd name="T48" fmla="*/ 66 w 130"/>
                <a:gd name="T49" fmla="*/ 129 h 202"/>
                <a:gd name="T50" fmla="*/ 65 w 130"/>
                <a:gd name="T51" fmla="*/ 129 h 202"/>
                <a:gd name="T52" fmla="*/ 52 w 130"/>
                <a:gd name="T53" fmla="*/ 183 h 202"/>
                <a:gd name="T54" fmla="*/ 48 w 130"/>
                <a:gd name="T55" fmla="*/ 202 h 202"/>
                <a:gd name="T56" fmla="*/ 37 w 130"/>
                <a:gd name="T57" fmla="*/ 182 h 202"/>
                <a:gd name="T58" fmla="*/ 17 w 130"/>
                <a:gd name="T59" fmla="*/ 194 h 202"/>
                <a:gd name="T60" fmla="*/ 42 w 130"/>
                <a:gd name="T61" fmla="*/ 118 h 202"/>
                <a:gd name="T62" fmla="*/ 42 w 130"/>
                <a:gd name="T63" fmla="*/ 111 h 202"/>
                <a:gd name="T64" fmla="*/ 27 w 130"/>
                <a:gd name="T65" fmla="*/ 117 h 202"/>
                <a:gd name="T66" fmla="*/ 28 w 130"/>
                <a:gd name="T67" fmla="*/ 101 h 202"/>
                <a:gd name="T68" fmla="*/ 13 w 130"/>
                <a:gd name="T69" fmla="*/ 103 h 202"/>
                <a:gd name="T70" fmla="*/ 19 w 130"/>
                <a:gd name="T71" fmla="*/ 88 h 202"/>
                <a:gd name="T72" fmla="*/ 4 w 130"/>
                <a:gd name="T73" fmla="*/ 85 h 202"/>
                <a:gd name="T74" fmla="*/ 14 w 130"/>
                <a:gd name="T75" fmla="*/ 73 h 202"/>
                <a:gd name="T76" fmla="*/ 0 w 130"/>
                <a:gd name="T77" fmla="*/ 65 h 202"/>
                <a:gd name="T78" fmla="*/ 14 w 130"/>
                <a:gd name="T79" fmla="*/ 57 h 202"/>
                <a:gd name="T80" fmla="*/ 4 w 130"/>
                <a:gd name="T81" fmla="*/ 44 h 202"/>
                <a:gd name="T82" fmla="*/ 19 w 130"/>
                <a:gd name="T83" fmla="*/ 41 h 202"/>
                <a:gd name="T84" fmla="*/ 13 w 130"/>
                <a:gd name="T85" fmla="*/ 26 h 202"/>
                <a:gd name="T86" fmla="*/ 28 w 130"/>
                <a:gd name="T87" fmla="*/ 28 h 202"/>
                <a:gd name="T88" fmla="*/ 27 w 130"/>
                <a:gd name="T89" fmla="*/ 12 h 202"/>
                <a:gd name="T90" fmla="*/ 42 w 130"/>
                <a:gd name="T91" fmla="*/ 18 h 202"/>
                <a:gd name="T92" fmla="*/ 45 w 130"/>
                <a:gd name="T93" fmla="*/ 3 h 202"/>
                <a:gd name="T94" fmla="*/ 57 w 130"/>
                <a:gd name="T95" fmla="*/ 13 h 202"/>
                <a:gd name="T96" fmla="*/ 63 w 130"/>
                <a:gd name="T97" fmla="*/ 22 h 202"/>
                <a:gd name="T98" fmla="*/ 31 w 130"/>
                <a:gd name="T99" fmla="*/ 39 h 202"/>
                <a:gd name="T100" fmla="*/ 26 w 130"/>
                <a:gd name="T101" fmla="*/ 78 h 202"/>
                <a:gd name="T102" fmla="*/ 45 w 130"/>
                <a:gd name="T103" fmla="*/ 100 h 202"/>
                <a:gd name="T104" fmla="*/ 84 w 130"/>
                <a:gd name="T105" fmla="*/ 101 h 202"/>
                <a:gd name="T106" fmla="*/ 100 w 130"/>
                <a:gd name="T107" fmla="*/ 86 h 202"/>
                <a:gd name="T108" fmla="*/ 99 w 130"/>
                <a:gd name="T109" fmla="*/ 39 h 202"/>
                <a:gd name="T110" fmla="*/ 63 w 130"/>
                <a:gd name="T111" fmla="*/ 2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 h="202">
                  <a:moveTo>
                    <a:pt x="57" y="13"/>
                  </a:moveTo>
                  <a:cubicBezTo>
                    <a:pt x="60" y="9"/>
                    <a:pt x="62" y="4"/>
                    <a:pt x="65" y="0"/>
                  </a:cubicBezTo>
                  <a:cubicBezTo>
                    <a:pt x="68" y="4"/>
                    <a:pt x="71" y="9"/>
                    <a:pt x="73" y="13"/>
                  </a:cubicBezTo>
                  <a:cubicBezTo>
                    <a:pt x="77" y="10"/>
                    <a:pt x="81" y="6"/>
                    <a:pt x="85" y="3"/>
                  </a:cubicBezTo>
                  <a:cubicBezTo>
                    <a:pt x="86" y="8"/>
                    <a:pt x="88" y="13"/>
                    <a:pt x="89" y="18"/>
                  </a:cubicBezTo>
                  <a:cubicBezTo>
                    <a:pt x="94" y="16"/>
                    <a:pt x="98" y="14"/>
                    <a:pt x="103" y="12"/>
                  </a:cubicBezTo>
                  <a:cubicBezTo>
                    <a:pt x="103" y="17"/>
                    <a:pt x="102" y="23"/>
                    <a:pt x="102" y="28"/>
                  </a:cubicBezTo>
                  <a:cubicBezTo>
                    <a:pt x="107" y="27"/>
                    <a:pt x="112" y="27"/>
                    <a:pt x="118" y="26"/>
                  </a:cubicBezTo>
                  <a:cubicBezTo>
                    <a:pt x="116" y="31"/>
                    <a:pt x="113" y="36"/>
                    <a:pt x="111" y="41"/>
                  </a:cubicBezTo>
                  <a:cubicBezTo>
                    <a:pt x="117" y="42"/>
                    <a:pt x="122" y="43"/>
                    <a:pt x="127" y="44"/>
                  </a:cubicBezTo>
                  <a:cubicBezTo>
                    <a:pt x="123" y="49"/>
                    <a:pt x="120" y="52"/>
                    <a:pt x="117" y="57"/>
                  </a:cubicBezTo>
                  <a:cubicBezTo>
                    <a:pt x="121" y="59"/>
                    <a:pt x="126" y="62"/>
                    <a:pt x="130" y="65"/>
                  </a:cubicBezTo>
                  <a:cubicBezTo>
                    <a:pt x="126" y="67"/>
                    <a:pt x="121" y="70"/>
                    <a:pt x="116" y="73"/>
                  </a:cubicBezTo>
                  <a:cubicBezTo>
                    <a:pt x="120" y="77"/>
                    <a:pt x="123" y="81"/>
                    <a:pt x="127" y="85"/>
                  </a:cubicBezTo>
                  <a:cubicBezTo>
                    <a:pt x="122" y="86"/>
                    <a:pt x="117" y="87"/>
                    <a:pt x="111" y="88"/>
                  </a:cubicBezTo>
                  <a:cubicBezTo>
                    <a:pt x="113" y="93"/>
                    <a:pt x="116" y="98"/>
                    <a:pt x="118" y="103"/>
                  </a:cubicBezTo>
                  <a:cubicBezTo>
                    <a:pt x="112" y="102"/>
                    <a:pt x="107" y="102"/>
                    <a:pt x="102" y="101"/>
                  </a:cubicBezTo>
                  <a:cubicBezTo>
                    <a:pt x="102" y="107"/>
                    <a:pt x="103" y="112"/>
                    <a:pt x="103" y="117"/>
                  </a:cubicBezTo>
                  <a:cubicBezTo>
                    <a:pt x="98" y="115"/>
                    <a:pt x="94" y="113"/>
                    <a:pt x="89" y="111"/>
                  </a:cubicBezTo>
                  <a:cubicBezTo>
                    <a:pt x="88" y="113"/>
                    <a:pt x="87" y="116"/>
                    <a:pt x="88" y="118"/>
                  </a:cubicBezTo>
                  <a:cubicBezTo>
                    <a:pt x="97" y="144"/>
                    <a:pt x="105" y="169"/>
                    <a:pt x="114" y="194"/>
                  </a:cubicBezTo>
                  <a:cubicBezTo>
                    <a:pt x="107" y="190"/>
                    <a:pt x="100" y="186"/>
                    <a:pt x="93" y="182"/>
                  </a:cubicBezTo>
                  <a:cubicBezTo>
                    <a:pt x="90" y="189"/>
                    <a:pt x="87" y="196"/>
                    <a:pt x="83" y="202"/>
                  </a:cubicBezTo>
                  <a:cubicBezTo>
                    <a:pt x="82" y="201"/>
                    <a:pt x="82" y="199"/>
                    <a:pt x="82" y="198"/>
                  </a:cubicBezTo>
                  <a:cubicBezTo>
                    <a:pt x="76" y="175"/>
                    <a:pt x="71" y="152"/>
                    <a:pt x="66" y="129"/>
                  </a:cubicBezTo>
                  <a:lnTo>
                    <a:pt x="65" y="129"/>
                  </a:lnTo>
                  <a:cubicBezTo>
                    <a:pt x="61" y="147"/>
                    <a:pt x="56" y="165"/>
                    <a:pt x="52" y="183"/>
                  </a:cubicBezTo>
                  <a:cubicBezTo>
                    <a:pt x="51" y="189"/>
                    <a:pt x="49" y="196"/>
                    <a:pt x="48" y="202"/>
                  </a:cubicBezTo>
                  <a:cubicBezTo>
                    <a:pt x="44" y="195"/>
                    <a:pt x="41" y="188"/>
                    <a:pt x="37" y="182"/>
                  </a:cubicBezTo>
                  <a:cubicBezTo>
                    <a:pt x="30" y="186"/>
                    <a:pt x="23" y="190"/>
                    <a:pt x="17" y="194"/>
                  </a:cubicBezTo>
                  <a:cubicBezTo>
                    <a:pt x="25" y="169"/>
                    <a:pt x="33" y="144"/>
                    <a:pt x="42" y="118"/>
                  </a:cubicBezTo>
                  <a:cubicBezTo>
                    <a:pt x="43" y="116"/>
                    <a:pt x="42" y="113"/>
                    <a:pt x="42" y="111"/>
                  </a:cubicBezTo>
                  <a:cubicBezTo>
                    <a:pt x="37" y="113"/>
                    <a:pt x="32" y="115"/>
                    <a:pt x="27" y="117"/>
                  </a:cubicBezTo>
                  <a:cubicBezTo>
                    <a:pt x="27" y="112"/>
                    <a:pt x="28" y="107"/>
                    <a:pt x="28" y="101"/>
                  </a:cubicBezTo>
                  <a:cubicBezTo>
                    <a:pt x="23" y="102"/>
                    <a:pt x="18" y="102"/>
                    <a:pt x="13" y="103"/>
                  </a:cubicBezTo>
                  <a:cubicBezTo>
                    <a:pt x="15" y="98"/>
                    <a:pt x="17" y="93"/>
                    <a:pt x="19" y="88"/>
                  </a:cubicBezTo>
                  <a:cubicBezTo>
                    <a:pt x="14" y="87"/>
                    <a:pt x="9" y="86"/>
                    <a:pt x="4" y="85"/>
                  </a:cubicBezTo>
                  <a:cubicBezTo>
                    <a:pt x="7" y="81"/>
                    <a:pt x="11" y="77"/>
                    <a:pt x="14" y="73"/>
                  </a:cubicBezTo>
                  <a:cubicBezTo>
                    <a:pt x="9" y="70"/>
                    <a:pt x="5" y="67"/>
                    <a:pt x="0" y="65"/>
                  </a:cubicBezTo>
                  <a:cubicBezTo>
                    <a:pt x="5" y="62"/>
                    <a:pt x="9" y="59"/>
                    <a:pt x="14" y="57"/>
                  </a:cubicBezTo>
                  <a:cubicBezTo>
                    <a:pt x="11" y="52"/>
                    <a:pt x="7" y="49"/>
                    <a:pt x="4" y="44"/>
                  </a:cubicBezTo>
                  <a:cubicBezTo>
                    <a:pt x="9" y="43"/>
                    <a:pt x="14" y="42"/>
                    <a:pt x="19" y="41"/>
                  </a:cubicBezTo>
                  <a:cubicBezTo>
                    <a:pt x="17" y="36"/>
                    <a:pt x="15" y="31"/>
                    <a:pt x="13" y="26"/>
                  </a:cubicBezTo>
                  <a:cubicBezTo>
                    <a:pt x="18" y="27"/>
                    <a:pt x="23" y="27"/>
                    <a:pt x="28" y="28"/>
                  </a:cubicBezTo>
                  <a:cubicBezTo>
                    <a:pt x="28" y="23"/>
                    <a:pt x="28" y="17"/>
                    <a:pt x="27" y="12"/>
                  </a:cubicBezTo>
                  <a:cubicBezTo>
                    <a:pt x="32" y="14"/>
                    <a:pt x="37" y="16"/>
                    <a:pt x="42" y="18"/>
                  </a:cubicBezTo>
                  <a:cubicBezTo>
                    <a:pt x="43" y="13"/>
                    <a:pt x="44" y="8"/>
                    <a:pt x="45" y="3"/>
                  </a:cubicBezTo>
                  <a:cubicBezTo>
                    <a:pt x="49" y="6"/>
                    <a:pt x="53" y="10"/>
                    <a:pt x="57" y="13"/>
                  </a:cubicBezTo>
                  <a:close/>
                  <a:moveTo>
                    <a:pt x="63" y="22"/>
                  </a:moveTo>
                  <a:cubicBezTo>
                    <a:pt x="51" y="22"/>
                    <a:pt x="39" y="29"/>
                    <a:pt x="31" y="39"/>
                  </a:cubicBezTo>
                  <a:cubicBezTo>
                    <a:pt x="23" y="50"/>
                    <a:pt x="22" y="65"/>
                    <a:pt x="26" y="78"/>
                  </a:cubicBezTo>
                  <a:cubicBezTo>
                    <a:pt x="29" y="87"/>
                    <a:pt x="36" y="95"/>
                    <a:pt x="45" y="100"/>
                  </a:cubicBezTo>
                  <a:cubicBezTo>
                    <a:pt x="56" y="106"/>
                    <a:pt x="71" y="107"/>
                    <a:pt x="84" y="101"/>
                  </a:cubicBezTo>
                  <a:cubicBezTo>
                    <a:pt x="90" y="98"/>
                    <a:pt x="96" y="92"/>
                    <a:pt x="100" y="86"/>
                  </a:cubicBezTo>
                  <a:cubicBezTo>
                    <a:pt x="109" y="72"/>
                    <a:pt x="109" y="53"/>
                    <a:pt x="99" y="39"/>
                  </a:cubicBezTo>
                  <a:cubicBezTo>
                    <a:pt x="91" y="28"/>
                    <a:pt x="77" y="21"/>
                    <a:pt x="63"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 name="Certificate"/>
            <p:cNvSpPr>
              <a:spLocks/>
            </p:cNvSpPr>
            <p:nvPr>
              <p:custDataLst>
                <p:tags r:id="rId8"/>
              </p:custDataLst>
            </p:nvPr>
          </p:nvSpPr>
          <p:spPr bwMode="auto">
            <a:xfrm>
              <a:off x="342" y="232"/>
              <a:ext cx="37" cy="37"/>
            </a:xfrm>
            <a:custGeom>
              <a:avLst/>
              <a:gdLst>
                <a:gd name="T0" fmla="*/ 39 w 80"/>
                <a:gd name="T1" fmla="*/ 1 h 80"/>
                <a:gd name="T2" fmla="*/ 75 w 80"/>
                <a:gd name="T3" fmla="*/ 21 h 80"/>
                <a:gd name="T4" fmla="*/ 80 w 80"/>
                <a:gd name="T5" fmla="*/ 42 h 80"/>
                <a:gd name="T6" fmla="*/ 48 w 80"/>
                <a:gd name="T7" fmla="*/ 77 h 80"/>
                <a:gd name="T8" fmla="*/ 9 w 80"/>
                <a:gd name="T9" fmla="*/ 60 h 80"/>
                <a:gd name="T10" fmla="*/ 10 w 80"/>
                <a:gd name="T11" fmla="*/ 16 h 80"/>
                <a:gd name="T12" fmla="*/ 39 w 80"/>
                <a:gd name="T13" fmla="*/ 1 h 80"/>
              </a:gdLst>
              <a:ahLst/>
              <a:cxnLst>
                <a:cxn ang="0">
                  <a:pos x="T0" y="T1"/>
                </a:cxn>
                <a:cxn ang="0">
                  <a:pos x="T2" y="T3"/>
                </a:cxn>
                <a:cxn ang="0">
                  <a:pos x="T4" y="T5"/>
                </a:cxn>
                <a:cxn ang="0">
                  <a:pos x="T6" y="T7"/>
                </a:cxn>
                <a:cxn ang="0">
                  <a:pos x="T8" y="T9"/>
                </a:cxn>
                <a:cxn ang="0">
                  <a:pos x="T10" y="T11"/>
                </a:cxn>
                <a:cxn ang="0">
                  <a:pos x="T12" y="T13"/>
                </a:cxn>
              </a:cxnLst>
              <a:rect l="0" t="0" r="r" b="b"/>
              <a:pathLst>
                <a:path w="80" h="80">
                  <a:moveTo>
                    <a:pt x="39" y="1"/>
                  </a:moveTo>
                  <a:cubicBezTo>
                    <a:pt x="53" y="0"/>
                    <a:pt x="69" y="8"/>
                    <a:pt x="75" y="21"/>
                  </a:cubicBezTo>
                  <a:cubicBezTo>
                    <a:pt x="79" y="28"/>
                    <a:pt x="80" y="35"/>
                    <a:pt x="80" y="42"/>
                  </a:cubicBezTo>
                  <a:cubicBezTo>
                    <a:pt x="79" y="59"/>
                    <a:pt x="65" y="75"/>
                    <a:pt x="48" y="77"/>
                  </a:cubicBezTo>
                  <a:cubicBezTo>
                    <a:pt x="33" y="80"/>
                    <a:pt x="17" y="73"/>
                    <a:pt x="9" y="60"/>
                  </a:cubicBezTo>
                  <a:cubicBezTo>
                    <a:pt x="0" y="47"/>
                    <a:pt x="1" y="29"/>
                    <a:pt x="10" y="16"/>
                  </a:cubicBezTo>
                  <a:cubicBezTo>
                    <a:pt x="17" y="7"/>
                    <a:pt x="27" y="2"/>
                    <a:pt x="39"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 name="Certificate"/>
            <p:cNvSpPr>
              <a:spLocks noEditPoints="1"/>
            </p:cNvSpPr>
            <p:nvPr>
              <p:custDataLst>
                <p:tags r:id="rId9"/>
              </p:custDataLst>
            </p:nvPr>
          </p:nvSpPr>
          <p:spPr bwMode="auto">
            <a:xfrm>
              <a:off x="132" y="165"/>
              <a:ext cx="236" cy="32"/>
            </a:xfrm>
            <a:custGeom>
              <a:avLst/>
              <a:gdLst>
                <a:gd name="T0" fmla="*/ 265 w 511"/>
                <a:gd name="T1" fmla="*/ 0 h 68"/>
                <a:gd name="T2" fmla="*/ 265 w 511"/>
                <a:gd name="T3" fmla="*/ 20 h 68"/>
                <a:gd name="T4" fmla="*/ 443 w 511"/>
                <a:gd name="T5" fmla="*/ 44 h 68"/>
                <a:gd name="T6" fmla="*/ 500 w 511"/>
                <a:gd name="T7" fmla="*/ 68 h 68"/>
                <a:gd name="T8" fmla="*/ 511 w 511"/>
                <a:gd name="T9" fmla="*/ 52 h 68"/>
                <a:gd name="T10" fmla="*/ 449 w 511"/>
                <a:gd name="T11" fmla="*/ 26 h 68"/>
                <a:gd name="T12" fmla="*/ 265 w 511"/>
                <a:gd name="T13" fmla="*/ 0 h 68"/>
                <a:gd name="T14" fmla="*/ 224 w 511"/>
                <a:gd name="T15" fmla="*/ 0 h 68"/>
                <a:gd name="T16" fmla="*/ 125 w 511"/>
                <a:gd name="T17" fmla="*/ 11 h 68"/>
                <a:gd name="T18" fmla="*/ 129 w 511"/>
                <a:gd name="T19" fmla="*/ 30 h 68"/>
                <a:gd name="T20" fmla="*/ 226 w 511"/>
                <a:gd name="T21" fmla="*/ 21 h 68"/>
                <a:gd name="T22" fmla="*/ 226 w 511"/>
                <a:gd name="T23" fmla="*/ 0 h 68"/>
                <a:gd name="T24" fmla="*/ 224 w 511"/>
                <a:gd name="T25" fmla="*/ 0 h 68"/>
                <a:gd name="T26" fmla="*/ 87 w 511"/>
                <a:gd name="T27" fmla="*/ 19 h 68"/>
                <a:gd name="T28" fmla="*/ 63 w 511"/>
                <a:gd name="T29" fmla="*/ 26 h 68"/>
                <a:gd name="T30" fmla="*/ 0 w 511"/>
                <a:gd name="T31" fmla="*/ 52 h 68"/>
                <a:gd name="T32" fmla="*/ 11 w 511"/>
                <a:gd name="T33" fmla="*/ 68 h 68"/>
                <a:gd name="T34" fmla="*/ 68 w 511"/>
                <a:gd name="T35" fmla="*/ 44 h 68"/>
                <a:gd name="T36" fmla="*/ 91 w 511"/>
                <a:gd name="T37" fmla="*/ 38 h 68"/>
                <a:gd name="T38" fmla="*/ 87 w 511"/>
                <a:gd name="T3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1" h="68">
                  <a:moveTo>
                    <a:pt x="265" y="0"/>
                  </a:moveTo>
                  <a:lnTo>
                    <a:pt x="265" y="20"/>
                  </a:lnTo>
                  <a:cubicBezTo>
                    <a:pt x="346" y="21"/>
                    <a:pt x="404" y="33"/>
                    <a:pt x="443" y="44"/>
                  </a:cubicBezTo>
                  <a:cubicBezTo>
                    <a:pt x="483" y="57"/>
                    <a:pt x="500" y="68"/>
                    <a:pt x="500" y="68"/>
                  </a:cubicBezTo>
                  <a:lnTo>
                    <a:pt x="511" y="52"/>
                  </a:lnTo>
                  <a:cubicBezTo>
                    <a:pt x="511" y="52"/>
                    <a:pt x="490" y="38"/>
                    <a:pt x="449" y="26"/>
                  </a:cubicBezTo>
                  <a:cubicBezTo>
                    <a:pt x="409" y="13"/>
                    <a:pt x="348" y="1"/>
                    <a:pt x="265" y="0"/>
                  </a:cubicBezTo>
                  <a:close/>
                  <a:moveTo>
                    <a:pt x="224" y="0"/>
                  </a:moveTo>
                  <a:cubicBezTo>
                    <a:pt x="185" y="2"/>
                    <a:pt x="153" y="6"/>
                    <a:pt x="125" y="11"/>
                  </a:cubicBezTo>
                  <a:lnTo>
                    <a:pt x="129" y="30"/>
                  </a:lnTo>
                  <a:cubicBezTo>
                    <a:pt x="156" y="26"/>
                    <a:pt x="188" y="22"/>
                    <a:pt x="226" y="21"/>
                  </a:cubicBezTo>
                  <a:lnTo>
                    <a:pt x="226" y="0"/>
                  </a:lnTo>
                  <a:cubicBezTo>
                    <a:pt x="225" y="0"/>
                    <a:pt x="224" y="0"/>
                    <a:pt x="224" y="0"/>
                  </a:cubicBezTo>
                  <a:close/>
                  <a:moveTo>
                    <a:pt x="87" y="19"/>
                  </a:moveTo>
                  <a:cubicBezTo>
                    <a:pt x="78" y="21"/>
                    <a:pt x="70" y="23"/>
                    <a:pt x="63" y="26"/>
                  </a:cubicBezTo>
                  <a:cubicBezTo>
                    <a:pt x="21" y="38"/>
                    <a:pt x="0" y="52"/>
                    <a:pt x="0" y="52"/>
                  </a:cubicBezTo>
                  <a:lnTo>
                    <a:pt x="11" y="68"/>
                  </a:lnTo>
                  <a:cubicBezTo>
                    <a:pt x="11" y="68"/>
                    <a:pt x="28" y="57"/>
                    <a:pt x="68" y="44"/>
                  </a:cubicBezTo>
                  <a:cubicBezTo>
                    <a:pt x="75" y="42"/>
                    <a:pt x="83" y="40"/>
                    <a:pt x="91" y="38"/>
                  </a:cubicBezTo>
                  <a:lnTo>
                    <a:pt x="8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 name="Certificate"/>
            <p:cNvSpPr>
              <a:spLocks noChangeArrowheads="1"/>
            </p:cNvSpPr>
            <p:nvPr>
              <p:custDataLst>
                <p:tags r:id="rId10"/>
              </p:custDataLst>
            </p:nvPr>
          </p:nvSpPr>
          <p:spPr bwMode="auto">
            <a:xfrm>
              <a:off x="123" y="283"/>
              <a:ext cx="69" cy="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4" name="Certificate"/>
            <p:cNvSpPr>
              <a:spLocks noChangeArrowheads="1"/>
            </p:cNvSpPr>
            <p:nvPr>
              <p:custDataLst>
                <p:tags r:id="rId11"/>
              </p:custDataLst>
            </p:nvPr>
          </p:nvSpPr>
          <p:spPr bwMode="auto">
            <a:xfrm>
              <a:off x="123" y="306"/>
              <a:ext cx="69" cy="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02" name="Diploma"/>
          <p:cNvSpPr>
            <a:spLocks noChangeAspect="1" noChangeArrowheads="1"/>
          </p:cNvSpPr>
          <p:nvPr>
            <p:custDataLst>
              <p:tags r:id="rId4"/>
            </p:custDataLst>
          </p:nvPr>
        </p:nvSpPr>
        <p:spPr bwMode="auto">
          <a:xfrm>
            <a:off x="4749800" y="4434114"/>
            <a:ext cx="655420" cy="542925"/>
          </a:xfrm>
          <a:custGeom>
            <a:avLst/>
            <a:gdLst>
              <a:gd name="T0" fmla="*/ 108 w 592"/>
              <a:gd name="T1" fmla="*/ 278 h 490"/>
              <a:gd name="T2" fmla="*/ 108 w 592"/>
              <a:gd name="T3" fmla="*/ 386 h 490"/>
              <a:gd name="T4" fmla="*/ 293 w 592"/>
              <a:gd name="T5" fmla="*/ 489 h 490"/>
              <a:gd name="T6" fmla="*/ 483 w 592"/>
              <a:gd name="T7" fmla="*/ 386 h 490"/>
              <a:gd name="T8" fmla="*/ 483 w 592"/>
              <a:gd name="T9" fmla="*/ 278 h 490"/>
              <a:gd name="T10" fmla="*/ 293 w 592"/>
              <a:gd name="T11" fmla="*/ 381 h 490"/>
              <a:gd name="T12" fmla="*/ 108 w 592"/>
              <a:gd name="T13" fmla="*/ 278 h 490"/>
              <a:gd name="T14" fmla="*/ 293 w 592"/>
              <a:gd name="T15" fmla="*/ 0 h 490"/>
              <a:gd name="T16" fmla="*/ 0 w 592"/>
              <a:gd name="T17" fmla="*/ 165 h 490"/>
              <a:gd name="T18" fmla="*/ 293 w 592"/>
              <a:gd name="T19" fmla="*/ 324 h 490"/>
              <a:gd name="T20" fmla="*/ 535 w 592"/>
              <a:gd name="T21" fmla="*/ 196 h 490"/>
              <a:gd name="T22" fmla="*/ 535 w 592"/>
              <a:gd name="T23" fmla="*/ 381 h 490"/>
              <a:gd name="T24" fmla="*/ 591 w 592"/>
              <a:gd name="T25" fmla="*/ 381 h 490"/>
              <a:gd name="T26" fmla="*/ 591 w 592"/>
              <a:gd name="T27" fmla="*/ 165 h 490"/>
              <a:gd name="T28" fmla="*/ 293 w 592"/>
              <a:gd name="T2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2" h="490">
                <a:moveTo>
                  <a:pt x="108" y="278"/>
                </a:moveTo>
                <a:lnTo>
                  <a:pt x="108" y="386"/>
                </a:lnTo>
                <a:lnTo>
                  <a:pt x="293" y="489"/>
                </a:lnTo>
                <a:lnTo>
                  <a:pt x="483" y="386"/>
                </a:lnTo>
                <a:lnTo>
                  <a:pt x="483" y="278"/>
                </a:lnTo>
                <a:lnTo>
                  <a:pt x="293" y="381"/>
                </a:lnTo>
                <a:lnTo>
                  <a:pt x="108" y="278"/>
                </a:lnTo>
                <a:close/>
                <a:moveTo>
                  <a:pt x="293" y="0"/>
                </a:moveTo>
                <a:lnTo>
                  <a:pt x="0" y="165"/>
                </a:lnTo>
                <a:lnTo>
                  <a:pt x="293" y="324"/>
                </a:lnTo>
                <a:lnTo>
                  <a:pt x="535" y="196"/>
                </a:lnTo>
                <a:lnTo>
                  <a:pt x="535" y="381"/>
                </a:lnTo>
                <a:lnTo>
                  <a:pt x="591" y="381"/>
                </a:lnTo>
                <a:lnTo>
                  <a:pt x="591" y="165"/>
                </a:lnTo>
                <a:lnTo>
                  <a:pt x="293" y="0"/>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933825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1500"/>
                            </p:stCondLst>
                            <p:childTnLst>
                              <p:par>
                                <p:cTn id="39" presetID="22" presetClass="entr" presetSubtype="2"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500"/>
                                        <p:tgtEl>
                                          <p:spTgt spid="15"/>
                                        </p:tgtEl>
                                      </p:cBhvr>
                                    </p:animEffect>
                                  </p:childTnLst>
                                </p:cTn>
                              </p:par>
                            </p:childTnLst>
                          </p:cTn>
                        </p:par>
                        <p:par>
                          <p:cTn id="42" fill="hold">
                            <p:stCondLst>
                              <p:cond delay="20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childTnLst>
                          </p:cTn>
                        </p:par>
                        <p:par>
                          <p:cTn id="63" fill="hold">
                            <p:stCondLst>
                              <p:cond delay="3000"/>
                            </p:stCondLst>
                            <p:childTnLst>
                              <p:par>
                                <p:cTn id="64" presetID="22" presetClass="entr" presetSubtype="1"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up)">
                                      <p:cBhvr>
                                        <p:cTn id="66" dur="500"/>
                                        <p:tgtEl>
                                          <p:spTgt spid="3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3500"/>
                            </p:stCondLst>
                            <p:childTnLst>
                              <p:par>
                                <p:cTn id="73" presetID="22" presetClass="entr" presetSubtype="2"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4000"/>
                            </p:stCondLst>
                            <p:childTnLst>
                              <p:par>
                                <p:cTn id="82" presetID="22" presetClass="entr" presetSubtype="2"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right)">
                                      <p:cBhvr>
                                        <p:cTn id="84" dur="500"/>
                                        <p:tgtEl>
                                          <p:spTgt spid="2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childTnLst>
                          </p:cTn>
                        </p:par>
                        <p:par>
                          <p:cTn id="90" fill="hold">
                            <p:stCondLst>
                              <p:cond delay="4500"/>
                            </p:stCondLst>
                            <p:childTnLst>
                              <p:par>
                                <p:cTn id="91" presetID="22" presetClass="entr" presetSubtype="8" fill="hold" nodeType="after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left)">
                                      <p:cBhvr>
                                        <p:cTn id="93" dur="500"/>
                                        <p:tgtEl>
                                          <p:spTgt spid="4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 calcmode="lin" valueType="num">
                                      <p:cBhvr>
                                        <p:cTn id="96" dur="500" fill="hold"/>
                                        <p:tgtEl>
                                          <p:spTgt spid="42"/>
                                        </p:tgtEl>
                                        <p:attrNameLst>
                                          <p:attrName>ppt_w</p:attrName>
                                        </p:attrNameLst>
                                      </p:cBhvr>
                                      <p:tavLst>
                                        <p:tav tm="0">
                                          <p:val>
                                            <p:fltVal val="0"/>
                                          </p:val>
                                        </p:tav>
                                        <p:tav tm="100000">
                                          <p:val>
                                            <p:strVal val="#ppt_w"/>
                                          </p:val>
                                        </p:tav>
                                      </p:tavLst>
                                    </p:anim>
                                    <p:anim calcmode="lin" valueType="num">
                                      <p:cBhvr>
                                        <p:cTn id="97" dur="500" fill="hold"/>
                                        <p:tgtEl>
                                          <p:spTgt spid="42"/>
                                        </p:tgtEl>
                                        <p:attrNameLst>
                                          <p:attrName>ppt_h</p:attrName>
                                        </p:attrNameLst>
                                      </p:cBhvr>
                                      <p:tavLst>
                                        <p:tav tm="0">
                                          <p:val>
                                            <p:fltVal val="0"/>
                                          </p:val>
                                        </p:tav>
                                        <p:tav tm="100000">
                                          <p:val>
                                            <p:strVal val="#ppt_h"/>
                                          </p:val>
                                        </p:tav>
                                      </p:tavLst>
                                    </p:anim>
                                    <p:animEffect transition="in" filter="fade">
                                      <p:cBhvr>
                                        <p:cTn id="98" dur="500"/>
                                        <p:tgtEl>
                                          <p:spTgt spid="42"/>
                                        </p:tgtEl>
                                      </p:cBhvr>
                                    </p:animEffect>
                                  </p:childTnLst>
                                </p:cTn>
                              </p:par>
                            </p:childTnLst>
                          </p:cTn>
                        </p:par>
                        <p:par>
                          <p:cTn id="99" fill="hold">
                            <p:stCondLst>
                              <p:cond delay="5000"/>
                            </p:stCondLst>
                            <p:childTnLst>
                              <p:par>
                                <p:cTn id="100" presetID="22" presetClass="entr" presetSubtype="8"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left)">
                                      <p:cBhvr>
                                        <p:cTn id="102" dur="500"/>
                                        <p:tgtEl>
                                          <p:spTgt spid="43"/>
                                        </p:tgtEl>
                                      </p:cBhvr>
                                    </p:animEffect>
                                  </p:childTnLst>
                                </p:cTn>
                              </p:par>
                            </p:childTnLst>
                          </p:cTn>
                        </p:par>
                        <p:par>
                          <p:cTn id="103" fill="hold">
                            <p:stCondLst>
                              <p:cond delay="5500"/>
                            </p:stCondLst>
                            <p:childTnLst>
                              <p:par>
                                <p:cTn id="104" presetID="53" presetClass="entr" presetSubtype="16"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250" fill="hold"/>
                                        <p:tgtEl>
                                          <p:spTgt spid="49"/>
                                        </p:tgtEl>
                                        <p:attrNameLst>
                                          <p:attrName>ppt_w</p:attrName>
                                        </p:attrNameLst>
                                      </p:cBhvr>
                                      <p:tavLst>
                                        <p:tav tm="0">
                                          <p:val>
                                            <p:fltVal val="0"/>
                                          </p:val>
                                        </p:tav>
                                        <p:tav tm="100000">
                                          <p:val>
                                            <p:strVal val="#ppt_w"/>
                                          </p:val>
                                        </p:tav>
                                      </p:tavLst>
                                    </p:anim>
                                    <p:anim calcmode="lin" valueType="num">
                                      <p:cBhvr>
                                        <p:cTn id="107" dur="250" fill="hold"/>
                                        <p:tgtEl>
                                          <p:spTgt spid="49"/>
                                        </p:tgtEl>
                                        <p:attrNameLst>
                                          <p:attrName>ppt_h</p:attrName>
                                        </p:attrNameLst>
                                      </p:cBhvr>
                                      <p:tavLst>
                                        <p:tav tm="0">
                                          <p:val>
                                            <p:fltVal val="0"/>
                                          </p:val>
                                        </p:tav>
                                        <p:tav tm="100000">
                                          <p:val>
                                            <p:strVal val="#ppt_h"/>
                                          </p:val>
                                        </p:tav>
                                      </p:tavLst>
                                    </p:anim>
                                    <p:animEffect transition="in" filter="fade">
                                      <p:cBhvr>
                                        <p:cTn id="108" dur="250"/>
                                        <p:tgtEl>
                                          <p:spTgt spid="49"/>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250" fill="hold"/>
                                        <p:tgtEl>
                                          <p:spTgt spid="47"/>
                                        </p:tgtEl>
                                        <p:attrNameLst>
                                          <p:attrName>ppt_w</p:attrName>
                                        </p:attrNameLst>
                                      </p:cBhvr>
                                      <p:tavLst>
                                        <p:tav tm="0">
                                          <p:val>
                                            <p:fltVal val="0"/>
                                          </p:val>
                                        </p:tav>
                                        <p:tav tm="100000">
                                          <p:val>
                                            <p:strVal val="#ppt_w"/>
                                          </p:val>
                                        </p:tav>
                                      </p:tavLst>
                                    </p:anim>
                                    <p:anim calcmode="lin" valueType="num">
                                      <p:cBhvr>
                                        <p:cTn id="112" dur="250" fill="hold"/>
                                        <p:tgtEl>
                                          <p:spTgt spid="47"/>
                                        </p:tgtEl>
                                        <p:attrNameLst>
                                          <p:attrName>ppt_h</p:attrName>
                                        </p:attrNameLst>
                                      </p:cBhvr>
                                      <p:tavLst>
                                        <p:tav tm="0">
                                          <p:val>
                                            <p:fltVal val="0"/>
                                          </p:val>
                                        </p:tav>
                                        <p:tav tm="100000">
                                          <p:val>
                                            <p:strVal val="#ppt_h"/>
                                          </p:val>
                                        </p:tav>
                                      </p:tavLst>
                                    </p:anim>
                                    <p:animEffect transition="in" filter="fade">
                                      <p:cBhvr>
                                        <p:cTn id="113" dur="25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250" fill="hold"/>
                                        <p:tgtEl>
                                          <p:spTgt spid="48"/>
                                        </p:tgtEl>
                                        <p:attrNameLst>
                                          <p:attrName>ppt_w</p:attrName>
                                        </p:attrNameLst>
                                      </p:cBhvr>
                                      <p:tavLst>
                                        <p:tav tm="0">
                                          <p:val>
                                            <p:fltVal val="0"/>
                                          </p:val>
                                        </p:tav>
                                        <p:tav tm="100000">
                                          <p:val>
                                            <p:strVal val="#ppt_w"/>
                                          </p:val>
                                        </p:tav>
                                      </p:tavLst>
                                    </p:anim>
                                    <p:anim calcmode="lin" valueType="num">
                                      <p:cBhvr>
                                        <p:cTn id="117" dur="250" fill="hold"/>
                                        <p:tgtEl>
                                          <p:spTgt spid="48"/>
                                        </p:tgtEl>
                                        <p:attrNameLst>
                                          <p:attrName>ppt_h</p:attrName>
                                        </p:attrNameLst>
                                      </p:cBhvr>
                                      <p:tavLst>
                                        <p:tav tm="0">
                                          <p:val>
                                            <p:fltVal val="0"/>
                                          </p:val>
                                        </p:tav>
                                        <p:tav tm="100000">
                                          <p:val>
                                            <p:strVal val="#ppt_h"/>
                                          </p:val>
                                        </p:tav>
                                      </p:tavLst>
                                    </p:anim>
                                    <p:animEffect transition="in" filter="fade">
                                      <p:cBhvr>
                                        <p:cTn id="118" dur="250"/>
                                        <p:tgtEl>
                                          <p:spTgt spid="48"/>
                                        </p:tgtEl>
                                      </p:cBhvr>
                                    </p:animEffect>
                                  </p:childTnLst>
                                </p:cTn>
                              </p:par>
                            </p:childTnLst>
                          </p:cTn>
                        </p:par>
                        <p:par>
                          <p:cTn id="119" fill="hold">
                            <p:stCondLst>
                              <p:cond delay="5750"/>
                            </p:stCondLst>
                            <p:childTnLst>
                              <p:par>
                                <p:cTn id="120" presetID="42" presetClass="entr" presetSubtype="0" fill="hold" grpId="0" nodeType="afterEffect">
                                  <p:stCondLst>
                                    <p:cond delay="1500"/>
                                  </p:stCondLst>
                                  <p:childTnLst>
                                    <p:set>
                                      <p:cBhvr>
                                        <p:cTn id="121" dur="1" fill="hold">
                                          <p:stCondLst>
                                            <p:cond delay="0"/>
                                          </p:stCondLst>
                                        </p:cTn>
                                        <p:tgtEl>
                                          <p:spTgt spid="7"/>
                                        </p:tgtEl>
                                        <p:attrNameLst>
                                          <p:attrName>style.visibility</p:attrName>
                                        </p:attrNameLst>
                                      </p:cBhvr>
                                      <p:to>
                                        <p:strVal val="visible"/>
                                      </p:to>
                                    </p:set>
                                    <p:animEffect transition="in" filter="fade">
                                      <p:cBhvr>
                                        <p:cTn id="122" dur="500"/>
                                        <p:tgtEl>
                                          <p:spTgt spid="7"/>
                                        </p:tgtEl>
                                      </p:cBhvr>
                                    </p:animEffect>
                                    <p:anim calcmode="lin" valueType="num">
                                      <p:cBhvr>
                                        <p:cTn id="123" dur="500" fill="hold"/>
                                        <p:tgtEl>
                                          <p:spTgt spid="7"/>
                                        </p:tgtEl>
                                        <p:attrNameLst>
                                          <p:attrName>ppt_x</p:attrName>
                                        </p:attrNameLst>
                                      </p:cBhvr>
                                      <p:tavLst>
                                        <p:tav tm="0">
                                          <p:val>
                                            <p:strVal val="#ppt_x"/>
                                          </p:val>
                                        </p:tav>
                                        <p:tav tm="100000">
                                          <p:val>
                                            <p:strVal val="#ppt_x"/>
                                          </p:val>
                                        </p:tav>
                                      </p:tavLst>
                                    </p:anim>
                                    <p:anim calcmode="lin" valueType="num">
                                      <p:cBhvr>
                                        <p:cTn id="1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4" grpId="0" animBg="1"/>
      <p:bldP spid="14" grpId="0" animBg="1"/>
      <p:bldP spid="28" grpId="0" animBg="1"/>
      <p:bldP spid="30" grpId="0" animBg="1"/>
      <p:bldP spid="37" grpId="0"/>
      <p:bldP spid="35" grpId="0" animBg="1"/>
      <p:bldP spid="36" grpId="0" animBg="1"/>
      <p:bldP spid="47" grpId="0" animBg="1"/>
      <p:bldP spid="48" grpId="0" animBg="1"/>
      <p:bldP spid="49" grpId="0" animBg="1"/>
      <p:bldP spid="26" grpId="0"/>
      <p:bldP spid="31" grpId="0" animBg="1"/>
      <p:bldP spid="34" grpId="0" animBg="1"/>
      <p:bldP spid="40" grpId="0" animBg="1"/>
      <p:bldP spid="42" grpId="0" animBg="1"/>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a:stCxn id="4" idx="0"/>
          </p:cNvCxnSpPr>
          <p:nvPr/>
        </p:nvCxnSpPr>
        <p:spPr>
          <a:xfrm flipV="1">
            <a:off x="6096000" y="0"/>
            <a:ext cx="0" cy="126475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38602" y="977857"/>
            <a:ext cx="2010487" cy="400110"/>
          </a:xfrm>
          <a:prstGeom prst="rect">
            <a:avLst/>
          </a:prstGeom>
          <a:noFill/>
        </p:spPr>
        <p:txBody>
          <a:bodyPr wrap="none" rtlCol="0">
            <a:spAutoFit/>
          </a:bodyPr>
          <a:lstStyle/>
          <a:p>
            <a:pPr algn="r"/>
            <a:r>
              <a:rPr lang="en-US" sz="2000" b="1" dirty="0">
                <a:solidFill>
                  <a:srgbClr val="1C202A"/>
                </a:solidFill>
              </a:rPr>
              <a:t>Undergraduate</a:t>
            </a:r>
            <a:endParaRPr lang="pt-BR" sz="2000" b="1" dirty="0">
              <a:solidFill>
                <a:srgbClr val="1C202A"/>
              </a:solidFill>
            </a:endParaRPr>
          </a:p>
        </p:txBody>
      </p:sp>
      <p:sp>
        <p:nvSpPr>
          <p:cNvPr id="4" name="Oval 3"/>
          <p:cNvSpPr/>
          <p:nvPr/>
        </p:nvSpPr>
        <p:spPr>
          <a:xfrm>
            <a:off x="6039439" y="1264755"/>
            <a:ext cx="113122" cy="113122"/>
          </a:xfrm>
          <a:prstGeom prst="ellipse">
            <a:avLst/>
          </a:prstGeom>
          <a:solidFill>
            <a:srgbClr val="7030A0"/>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7" name="Straight Connector 26"/>
          <p:cNvCxnSpPr/>
          <p:nvPr/>
        </p:nvCxnSpPr>
        <p:spPr>
          <a:xfrm>
            <a:off x="6096000" y="1386625"/>
            <a:ext cx="0" cy="124917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039439" y="2651380"/>
            <a:ext cx="113122" cy="113122"/>
          </a:xfrm>
          <a:prstGeom prst="ellipse">
            <a:avLst/>
          </a:prstGeom>
          <a:solidFill>
            <a:srgbClr val="CC00FF"/>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9" name="Straight Connector 28"/>
          <p:cNvCxnSpPr/>
          <p:nvPr/>
        </p:nvCxnSpPr>
        <p:spPr>
          <a:xfrm>
            <a:off x="6152561" y="2726795"/>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Hexagon 29"/>
          <p:cNvSpPr/>
          <p:nvPr/>
        </p:nvSpPr>
        <p:spPr>
          <a:xfrm rot="5400000">
            <a:off x="6584186" y="2199613"/>
            <a:ext cx="1234440" cy="1054364"/>
          </a:xfrm>
          <a:prstGeom prst="hexagon">
            <a:avLst/>
          </a:prstGeom>
          <a:solidFill>
            <a:srgbClr val="CC00F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7" name="TextBox 36"/>
          <p:cNvSpPr txBox="1"/>
          <p:nvPr/>
        </p:nvSpPr>
        <p:spPr>
          <a:xfrm>
            <a:off x="7708074" y="2367464"/>
            <a:ext cx="2249334" cy="707886"/>
          </a:xfrm>
          <a:prstGeom prst="rect">
            <a:avLst/>
          </a:prstGeom>
          <a:noFill/>
        </p:spPr>
        <p:txBody>
          <a:bodyPr wrap="none" rtlCol="0">
            <a:spAutoFit/>
          </a:bodyPr>
          <a:lstStyle/>
          <a:p>
            <a:r>
              <a:rPr lang="en-US" sz="2000" b="1" dirty="0">
                <a:solidFill>
                  <a:srgbClr val="1C202A"/>
                </a:solidFill>
              </a:rPr>
              <a:t>Postgraduate in </a:t>
            </a:r>
          </a:p>
          <a:p>
            <a:r>
              <a:rPr lang="en-US" sz="2000" b="1" dirty="0">
                <a:solidFill>
                  <a:srgbClr val="1C202A"/>
                </a:solidFill>
              </a:rPr>
              <a:t>Collective Health</a:t>
            </a:r>
          </a:p>
        </p:txBody>
      </p:sp>
      <p:cxnSp>
        <p:nvCxnSpPr>
          <p:cNvPr id="67" name="Straight Connector 66"/>
          <p:cNvCxnSpPr/>
          <p:nvPr/>
        </p:nvCxnSpPr>
        <p:spPr>
          <a:xfrm>
            <a:off x="6096000" y="2761021"/>
            <a:ext cx="0" cy="124917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074641" y="3575459"/>
            <a:ext cx="2465740" cy="1015663"/>
          </a:xfrm>
          <a:prstGeom prst="rect">
            <a:avLst/>
          </a:prstGeom>
          <a:noFill/>
        </p:spPr>
        <p:txBody>
          <a:bodyPr wrap="none" rtlCol="0">
            <a:spAutoFit/>
          </a:bodyPr>
          <a:lstStyle/>
          <a:p>
            <a:pPr algn="r"/>
            <a:r>
              <a:rPr lang="en-US" sz="2000" b="1" dirty="0">
                <a:solidFill>
                  <a:srgbClr val="1C202A"/>
                </a:solidFill>
              </a:rPr>
              <a:t>Master in</a:t>
            </a:r>
          </a:p>
          <a:p>
            <a:pPr algn="r"/>
            <a:r>
              <a:rPr lang="en-US" sz="2000" b="1" dirty="0">
                <a:solidFill>
                  <a:srgbClr val="1C202A"/>
                </a:solidFill>
              </a:rPr>
              <a:t>Mental Health and </a:t>
            </a:r>
          </a:p>
          <a:p>
            <a:pPr algn="r"/>
            <a:r>
              <a:rPr lang="en-US" sz="2000" b="1" dirty="0">
                <a:solidFill>
                  <a:srgbClr val="1C202A"/>
                </a:solidFill>
              </a:rPr>
              <a:t>Psychosocial Care</a:t>
            </a:r>
            <a:endParaRPr lang="pt-BR" sz="2000" b="1" dirty="0">
              <a:solidFill>
                <a:srgbClr val="1C202A"/>
              </a:solidFill>
            </a:endParaRPr>
          </a:p>
        </p:txBody>
      </p:sp>
      <p:sp>
        <p:nvSpPr>
          <p:cNvPr id="70" name="Oval 69"/>
          <p:cNvSpPr/>
          <p:nvPr/>
        </p:nvSpPr>
        <p:spPr>
          <a:xfrm>
            <a:off x="6039439" y="4025776"/>
            <a:ext cx="113122" cy="113122"/>
          </a:xfrm>
          <a:prstGeom prst="ellipse">
            <a:avLst/>
          </a:prstGeom>
          <a:solidFill>
            <a:schemeClr val="accent5"/>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71" name="Straight Connector 70"/>
          <p:cNvCxnSpPr/>
          <p:nvPr/>
        </p:nvCxnSpPr>
        <p:spPr>
          <a:xfrm>
            <a:off x="5514680" y="4101191"/>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2" name="Hexagon 71"/>
          <p:cNvSpPr/>
          <p:nvPr/>
        </p:nvSpPr>
        <p:spPr>
          <a:xfrm rot="5400000">
            <a:off x="4448467" y="3574009"/>
            <a:ext cx="1234440" cy="1054364"/>
          </a:xfrm>
          <a:prstGeom prst="hexagon">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78" name="Straight Connector 77"/>
          <p:cNvCxnSpPr/>
          <p:nvPr/>
        </p:nvCxnSpPr>
        <p:spPr>
          <a:xfrm>
            <a:off x="6096000" y="4147646"/>
            <a:ext cx="0" cy="124917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039439" y="5412401"/>
            <a:ext cx="113122" cy="113122"/>
          </a:xfrm>
          <a:prstGeom prst="ellipse">
            <a:avLst/>
          </a:prstGeom>
          <a:solidFill>
            <a:schemeClr val="accent6"/>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80" name="Straight Connector 79"/>
          <p:cNvCxnSpPr/>
          <p:nvPr/>
        </p:nvCxnSpPr>
        <p:spPr>
          <a:xfrm>
            <a:off x="6152561" y="5487816"/>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Hexagon 80"/>
          <p:cNvSpPr/>
          <p:nvPr/>
        </p:nvSpPr>
        <p:spPr>
          <a:xfrm rot="5400000">
            <a:off x="6584187" y="4960634"/>
            <a:ext cx="1234440" cy="1054364"/>
          </a:xfrm>
          <a:prstGeom prst="hexagon">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2" name="TextBox 81"/>
          <p:cNvSpPr txBox="1"/>
          <p:nvPr/>
        </p:nvSpPr>
        <p:spPr>
          <a:xfrm>
            <a:off x="7831837" y="5024805"/>
            <a:ext cx="1340432" cy="400110"/>
          </a:xfrm>
          <a:prstGeom prst="rect">
            <a:avLst/>
          </a:prstGeom>
          <a:noFill/>
        </p:spPr>
        <p:txBody>
          <a:bodyPr wrap="none" rtlCol="0">
            <a:spAutoFit/>
          </a:bodyPr>
          <a:lstStyle/>
          <a:p>
            <a:r>
              <a:rPr lang="pt-BR" sz="2000" b="1" dirty="0" err="1">
                <a:solidFill>
                  <a:srgbClr val="1C202A"/>
                </a:solidFill>
              </a:rPr>
              <a:t>Research</a:t>
            </a:r>
            <a:endParaRPr lang="pt-BR" sz="2000" b="1" dirty="0">
              <a:solidFill>
                <a:srgbClr val="1C202A"/>
              </a:solidFill>
            </a:endParaRPr>
          </a:p>
        </p:txBody>
      </p:sp>
      <p:sp>
        <p:nvSpPr>
          <p:cNvPr id="83" name="TextBox 82"/>
          <p:cNvSpPr txBox="1"/>
          <p:nvPr/>
        </p:nvSpPr>
        <p:spPr>
          <a:xfrm>
            <a:off x="7844590" y="5366237"/>
            <a:ext cx="2148496" cy="1077218"/>
          </a:xfrm>
          <a:prstGeom prst="rect">
            <a:avLst/>
          </a:prstGeom>
          <a:noFill/>
        </p:spPr>
        <p:txBody>
          <a:bodyPr wrap="square" rtlCol="0">
            <a:spAutoFit/>
          </a:bodyPr>
          <a:lstStyle/>
          <a:p>
            <a:r>
              <a:rPr lang="en-US" sz="1600" dirty="0"/>
              <a:t>Violence and Health</a:t>
            </a:r>
          </a:p>
          <a:p>
            <a:r>
              <a:rPr lang="en-US" sz="1600" dirty="0"/>
              <a:t>Human Rights</a:t>
            </a:r>
          </a:p>
          <a:p>
            <a:r>
              <a:rPr lang="en-US" sz="1600" dirty="0"/>
              <a:t>Social Security</a:t>
            </a:r>
          </a:p>
          <a:p>
            <a:r>
              <a:rPr lang="en-US" sz="1600" dirty="0"/>
              <a:t>Justice Systems</a:t>
            </a:r>
            <a:endParaRPr lang="pt-BR" sz="1600" dirty="0">
              <a:solidFill>
                <a:srgbClr val="1C202A"/>
              </a:solidFill>
            </a:endParaRPr>
          </a:p>
        </p:txBody>
      </p:sp>
      <p:cxnSp>
        <p:nvCxnSpPr>
          <p:cNvPr id="92" name="Straight Connector 91"/>
          <p:cNvCxnSpPr/>
          <p:nvPr/>
        </p:nvCxnSpPr>
        <p:spPr>
          <a:xfrm>
            <a:off x="6096000" y="5539737"/>
            <a:ext cx="0" cy="1318263"/>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46" name="Hexagon 45"/>
          <p:cNvSpPr/>
          <p:nvPr/>
        </p:nvSpPr>
        <p:spPr>
          <a:xfrm rot="5400000">
            <a:off x="8085290" y="174477"/>
            <a:ext cx="1234832" cy="1054364"/>
          </a:xfrm>
          <a:prstGeom prst="hexagon">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pt-BR" dirty="0"/>
          </a:p>
        </p:txBody>
      </p:sp>
      <p:cxnSp>
        <p:nvCxnSpPr>
          <p:cNvPr id="49" name="Straight Connector 48"/>
          <p:cNvCxnSpPr/>
          <p:nvPr/>
        </p:nvCxnSpPr>
        <p:spPr>
          <a:xfrm>
            <a:off x="5514680" y="1321316"/>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Hexagon 13"/>
          <p:cNvSpPr/>
          <p:nvPr/>
        </p:nvSpPr>
        <p:spPr>
          <a:xfrm rot="5400000">
            <a:off x="4454241" y="820679"/>
            <a:ext cx="1234440" cy="1054364"/>
          </a:xfrm>
          <a:prstGeom prst="hexagon">
            <a:avLst/>
          </a:prstGeom>
          <a:solidFill>
            <a:srgbClr val="7030A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Hexagon 46"/>
          <p:cNvSpPr/>
          <p:nvPr/>
        </p:nvSpPr>
        <p:spPr>
          <a:xfrm rot="5400000">
            <a:off x="7514938" y="1212280"/>
            <a:ext cx="1234832" cy="1054364"/>
          </a:xfrm>
          <a:prstGeom prst="hex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
        <p:nvSpPr>
          <p:cNvPr id="50" name="Hexagon 49"/>
          <p:cNvSpPr/>
          <p:nvPr/>
        </p:nvSpPr>
        <p:spPr>
          <a:xfrm rot="5400000">
            <a:off x="8639600" y="1212280"/>
            <a:ext cx="1234832" cy="1054364"/>
          </a:xfrm>
          <a:prstGeom prst="hexago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dirty="0"/>
          </a:p>
        </p:txBody>
      </p:sp>
      <p:sp>
        <p:nvSpPr>
          <p:cNvPr id="54" name="Hexagon 53"/>
          <p:cNvSpPr/>
          <p:nvPr/>
        </p:nvSpPr>
        <p:spPr>
          <a:xfrm rot="20689844">
            <a:off x="10346440" y="5292808"/>
            <a:ext cx="1234832" cy="1054364"/>
          </a:xfrm>
          <a:prstGeom prst="hexagon">
            <a:avLst/>
          </a:prstGeom>
          <a:blipFill dpi="0" rotWithShape="1">
            <a:blip r:embed="rId40" cstate="print">
              <a:extLst>
                <a:ext uri="{28A0092B-C50C-407E-A947-70E740481C1C}">
                  <a14:useLocalDpi xmlns:a14="http://schemas.microsoft.com/office/drawing/2010/main" val="0"/>
                </a:ext>
              </a:extLst>
            </a:blip>
            <a:srcRect/>
            <a:stretch>
              <a:fillRect/>
            </a:stretch>
          </a:blipFill>
          <a:ln w="19050">
            <a:solidFill>
              <a:schemeClr val="bg1">
                <a:lumMod val="8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56" name="Hexagon 55"/>
          <p:cNvSpPr/>
          <p:nvPr/>
        </p:nvSpPr>
        <p:spPr>
          <a:xfrm rot="20689844">
            <a:off x="10000676" y="4222921"/>
            <a:ext cx="1234832" cy="1054364"/>
          </a:xfrm>
          <a:prstGeom prst="hex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
        <p:nvSpPr>
          <p:cNvPr id="57" name="Hexagon 56"/>
          <p:cNvSpPr/>
          <p:nvPr/>
        </p:nvSpPr>
        <p:spPr>
          <a:xfrm flipH="1">
            <a:off x="1098013" y="2847907"/>
            <a:ext cx="1234832" cy="1054364"/>
          </a:xfrm>
          <a:prstGeom prst="hexago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dirty="0"/>
          </a:p>
        </p:txBody>
      </p:sp>
      <p:sp>
        <p:nvSpPr>
          <p:cNvPr id="58" name="Hexagon 57"/>
          <p:cNvSpPr/>
          <p:nvPr/>
        </p:nvSpPr>
        <p:spPr>
          <a:xfrm flipH="1">
            <a:off x="1566383" y="1712130"/>
            <a:ext cx="1234832" cy="1054364"/>
          </a:xfrm>
          <a:prstGeom prst="hexagon">
            <a:avLst/>
          </a:prstGeom>
          <a:blipFill dpi="0" rotWithShape="1">
            <a:blip r:embed="rId41" cstate="print">
              <a:extLst>
                <a:ext uri="{28A0092B-C50C-407E-A947-70E740481C1C}">
                  <a14:useLocalDpi xmlns:a14="http://schemas.microsoft.com/office/drawing/2010/main" val="0"/>
                </a:ext>
              </a:extLst>
            </a:blip>
            <a:srcRect/>
            <a:stretch>
              <a:fillRect/>
            </a:stretch>
          </a:blipFill>
          <a:ln w="19050">
            <a:solidFill>
              <a:schemeClr val="bg1">
                <a:lumMod val="8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74" name="Crowdsourcing2"/>
          <p:cNvGrpSpPr>
            <a:grpSpLocks noChangeAspect="1"/>
          </p:cNvGrpSpPr>
          <p:nvPr>
            <p:custDataLst>
              <p:tags r:id="rId1"/>
            </p:custDataLst>
          </p:nvPr>
        </p:nvGrpSpPr>
        <p:grpSpPr bwMode="auto">
          <a:xfrm>
            <a:off x="6937828" y="5159828"/>
            <a:ext cx="519871" cy="542925"/>
            <a:chOff x="8" y="8"/>
            <a:chExt cx="451" cy="471"/>
          </a:xfrm>
          <a:solidFill>
            <a:schemeClr val="bg1"/>
          </a:solidFill>
        </p:grpSpPr>
        <p:sp>
          <p:nvSpPr>
            <p:cNvPr id="75" name="Crowdsourcing2"/>
            <p:cNvSpPr>
              <a:spLocks noChangeArrowheads="1"/>
            </p:cNvSpPr>
            <p:nvPr>
              <p:custDataLst>
                <p:tags r:id="rId22"/>
              </p:custDataLst>
            </p:nvPr>
          </p:nvSpPr>
          <p:spPr bwMode="auto">
            <a:xfrm>
              <a:off x="28" y="341"/>
              <a:ext cx="58" cy="5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6" name="Crowdsourcing2"/>
            <p:cNvSpPr>
              <a:spLocks/>
            </p:cNvSpPr>
            <p:nvPr>
              <p:custDataLst>
                <p:tags r:id="rId23"/>
              </p:custDataLst>
            </p:nvPr>
          </p:nvSpPr>
          <p:spPr bwMode="auto">
            <a:xfrm>
              <a:off x="8" y="410"/>
              <a:ext cx="98" cy="69"/>
            </a:xfrm>
            <a:custGeom>
              <a:avLst/>
              <a:gdLst>
                <a:gd name="T0" fmla="*/ 130 w 260"/>
                <a:gd name="T1" fmla="*/ 0 h 182"/>
                <a:gd name="T2" fmla="*/ 0 w 260"/>
                <a:gd name="T3" fmla="*/ 130 h 182"/>
                <a:gd name="T4" fmla="*/ 0 w 260"/>
                <a:gd name="T5" fmla="*/ 182 h 182"/>
                <a:gd name="T6" fmla="*/ 260 w 260"/>
                <a:gd name="T7" fmla="*/ 182 h 182"/>
                <a:gd name="T8" fmla="*/ 260 w 260"/>
                <a:gd name="T9" fmla="*/ 130 h 182"/>
                <a:gd name="T10" fmla="*/ 130 w 260"/>
                <a:gd name="T11" fmla="*/ 0 h 182"/>
              </a:gdLst>
              <a:ahLst/>
              <a:cxnLst>
                <a:cxn ang="0">
                  <a:pos x="T0" y="T1"/>
                </a:cxn>
                <a:cxn ang="0">
                  <a:pos x="T2" y="T3"/>
                </a:cxn>
                <a:cxn ang="0">
                  <a:pos x="T4" y="T5"/>
                </a:cxn>
                <a:cxn ang="0">
                  <a:pos x="T6" y="T7"/>
                </a:cxn>
                <a:cxn ang="0">
                  <a:pos x="T8" y="T9"/>
                </a:cxn>
                <a:cxn ang="0">
                  <a:pos x="T10" y="T11"/>
                </a:cxn>
              </a:cxnLst>
              <a:rect l="0" t="0" r="r" b="b"/>
              <a:pathLst>
                <a:path w="260" h="182">
                  <a:moveTo>
                    <a:pt x="130" y="0"/>
                  </a:moveTo>
                  <a:cubicBezTo>
                    <a:pt x="58" y="0"/>
                    <a:pt x="0" y="58"/>
                    <a:pt x="0" y="130"/>
                  </a:cubicBezTo>
                  <a:lnTo>
                    <a:pt x="0" y="182"/>
                  </a:lnTo>
                  <a:lnTo>
                    <a:pt x="260" y="182"/>
                  </a:lnTo>
                  <a:lnTo>
                    <a:pt x="260" y="130"/>
                  </a:lnTo>
                  <a:cubicBezTo>
                    <a:pt x="260" y="58"/>
                    <a:pt x="202" y="0"/>
                    <a:pt x="13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7" name="Crowdsourcing2"/>
            <p:cNvSpPr>
              <a:spLocks noChangeArrowheads="1"/>
            </p:cNvSpPr>
            <p:nvPr>
              <p:custDataLst>
                <p:tags r:id="rId24"/>
              </p:custDataLst>
            </p:nvPr>
          </p:nvSpPr>
          <p:spPr bwMode="auto">
            <a:xfrm>
              <a:off x="145" y="341"/>
              <a:ext cx="59" cy="5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4" name="Crowdsourcing2"/>
            <p:cNvSpPr>
              <a:spLocks/>
            </p:cNvSpPr>
            <p:nvPr>
              <p:custDataLst>
                <p:tags r:id="rId25"/>
              </p:custDataLst>
            </p:nvPr>
          </p:nvSpPr>
          <p:spPr bwMode="auto">
            <a:xfrm>
              <a:off x="126" y="410"/>
              <a:ext cx="98" cy="69"/>
            </a:xfrm>
            <a:custGeom>
              <a:avLst/>
              <a:gdLst>
                <a:gd name="T0" fmla="*/ 130 w 260"/>
                <a:gd name="T1" fmla="*/ 0 h 182"/>
                <a:gd name="T2" fmla="*/ 0 w 260"/>
                <a:gd name="T3" fmla="*/ 130 h 182"/>
                <a:gd name="T4" fmla="*/ 0 w 260"/>
                <a:gd name="T5" fmla="*/ 182 h 182"/>
                <a:gd name="T6" fmla="*/ 260 w 260"/>
                <a:gd name="T7" fmla="*/ 182 h 182"/>
                <a:gd name="T8" fmla="*/ 260 w 260"/>
                <a:gd name="T9" fmla="*/ 130 h 182"/>
                <a:gd name="T10" fmla="*/ 130 w 260"/>
                <a:gd name="T11" fmla="*/ 0 h 182"/>
              </a:gdLst>
              <a:ahLst/>
              <a:cxnLst>
                <a:cxn ang="0">
                  <a:pos x="T0" y="T1"/>
                </a:cxn>
                <a:cxn ang="0">
                  <a:pos x="T2" y="T3"/>
                </a:cxn>
                <a:cxn ang="0">
                  <a:pos x="T4" y="T5"/>
                </a:cxn>
                <a:cxn ang="0">
                  <a:pos x="T6" y="T7"/>
                </a:cxn>
                <a:cxn ang="0">
                  <a:pos x="T8" y="T9"/>
                </a:cxn>
                <a:cxn ang="0">
                  <a:pos x="T10" y="T11"/>
                </a:cxn>
              </a:cxnLst>
              <a:rect l="0" t="0" r="r" b="b"/>
              <a:pathLst>
                <a:path w="260" h="182">
                  <a:moveTo>
                    <a:pt x="130" y="0"/>
                  </a:moveTo>
                  <a:cubicBezTo>
                    <a:pt x="58" y="0"/>
                    <a:pt x="0" y="58"/>
                    <a:pt x="0" y="130"/>
                  </a:cubicBezTo>
                  <a:lnTo>
                    <a:pt x="0" y="182"/>
                  </a:lnTo>
                  <a:lnTo>
                    <a:pt x="260" y="182"/>
                  </a:lnTo>
                  <a:lnTo>
                    <a:pt x="260" y="130"/>
                  </a:lnTo>
                  <a:cubicBezTo>
                    <a:pt x="260" y="58"/>
                    <a:pt x="202" y="0"/>
                    <a:pt x="13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5" name="Crowdsourcing2"/>
            <p:cNvSpPr>
              <a:spLocks noChangeArrowheads="1"/>
            </p:cNvSpPr>
            <p:nvPr>
              <p:custDataLst>
                <p:tags r:id="rId26"/>
              </p:custDataLst>
            </p:nvPr>
          </p:nvSpPr>
          <p:spPr bwMode="auto">
            <a:xfrm>
              <a:off x="263" y="341"/>
              <a:ext cx="58" cy="5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6" name="Crowdsourcing2"/>
            <p:cNvSpPr>
              <a:spLocks/>
            </p:cNvSpPr>
            <p:nvPr>
              <p:custDataLst>
                <p:tags r:id="rId27"/>
              </p:custDataLst>
            </p:nvPr>
          </p:nvSpPr>
          <p:spPr bwMode="auto">
            <a:xfrm>
              <a:off x="243" y="410"/>
              <a:ext cx="98" cy="69"/>
            </a:xfrm>
            <a:custGeom>
              <a:avLst/>
              <a:gdLst>
                <a:gd name="T0" fmla="*/ 130 w 260"/>
                <a:gd name="T1" fmla="*/ 0 h 182"/>
                <a:gd name="T2" fmla="*/ 0 w 260"/>
                <a:gd name="T3" fmla="*/ 130 h 182"/>
                <a:gd name="T4" fmla="*/ 0 w 260"/>
                <a:gd name="T5" fmla="*/ 182 h 182"/>
                <a:gd name="T6" fmla="*/ 260 w 260"/>
                <a:gd name="T7" fmla="*/ 182 h 182"/>
                <a:gd name="T8" fmla="*/ 260 w 260"/>
                <a:gd name="T9" fmla="*/ 130 h 182"/>
                <a:gd name="T10" fmla="*/ 130 w 260"/>
                <a:gd name="T11" fmla="*/ 0 h 182"/>
              </a:gdLst>
              <a:ahLst/>
              <a:cxnLst>
                <a:cxn ang="0">
                  <a:pos x="T0" y="T1"/>
                </a:cxn>
                <a:cxn ang="0">
                  <a:pos x="T2" y="T3"/>
                </a:cxn>
                <a:cxn ang="0">
                  <a:pos x="T4" y="T5"/>
                </a:cxn>
                <a:cxn ang="0">
                  <a:pos x="T6" y="T7"/>
                </a:cxn>
                <a:cxn ang="0">
                  <a:pos x="T8" y="T9"/>
                </a:cxn>
                <a:cxn ang="0">
                  <a:pos x="T10" y="T11"/>
                </a:cxn>
              </a:cxnLst>
              <a:rect l="0" t="0" r="r" b="b"/>
              <a:pathLst>
                <a:path w="260" h="182">
                  <a:moveTo>
                    <a:pt x="130" y="0"/>
                  </a:moveTo>
                  <a:cubicBezTo>
                    <a:pt x="58" y="0"/>
                    <a:pt x="0" y="58"/>
                    <a:pt x="0" y="130"/>
                  </a:cubicBezTo>
                  <a:lnTo>
                    <a:pt x="0" y="182"/>
                  </a:lnTo>
                  <a:lnTo>
                    <a:pt x="260" y="182"/>
                  </a:lnTo>
                  <a:lnTo>
                    <a:pt x="260" y="130"/>
                  </a:lnTo>
                  <a:cubicBezTo>
                    <a:pt x="260" y="58"/>
                    <a:pt x="202" y="0"/>
                    <a:pt x="13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7" name="Crowdsourcing2"/>
            <p:cNvSpPr>
              <a:spLocks noChangeArrowheads="1"/>
            </p:cNvSpPr>
            <p:nvPr>
              <p:custDataLst>
                <p:tags r:id="rId28"/>
              </p:custDataLst>
            </p:nvPr>
          </p:nvSpPr>
          <p:spPr bwMode="auto">
            <a:xfrm>
              <a:off x="380" y="341"/>
              <a:ext cx="59" cy="5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8" name="Crowdsourcing2"/>
            <p:cNvSpPr>
              <a:spLocks/>
            </p:cNvSpPr>
            <p:nvPr>
              <p:custDataLst>
                <p:tags r:id="rId29"/>
              </p:custDataLst>
            </p:nvPr>
          </p:nvSpPr>
          <p:spPr bwMode="auto">
            <a:xfrm>
              <a:off x="361" y="410"/>
              <a:ext cx="98" cy="69"/>
            </a:xfrm>
            <a:custGeom>
              <a:avLst/>
              <a:gdLst>
                <a:gd name="T0" fmla="*/ 130 w 260"/>
                <a:gd name="T1" fmla="*/ 0 h 182"/>
                <a:gd name="T2" fmla="*/ 0 w 260"/>
                <a:gd name="T3" fmla="*/ 130 h 182"/>
                <a:gd name="T4" fmla="*/ 0 w 260"/>
                <a:gd name="T5" fmla="*/ 182 h 182"/>
                <a:gd name="T6" fmla="*/ 260 w 260"/>
                <a:gd name="T7" fmla="*/ 182 h 182"/>
                <a:gd name="T8" fmla="*/ 260 w 260"/>
                <a:gd name="T9" fmla="*/ 130 h 182"/>
                <a:gd name="T10" fmla="*/ 130 w 260"/>
                <a:gd name="T11" fmla="*/ 0 h 182"/>
              </a:gdLst>
              <a:ahLst/>
              <a:cxnLst>
                <a:cxn ang="0">
                  <a:pos x="T0" y="T1"/>
                </a:cxn>
                <a:cxn ang="0">
                  <a:pos x="T2" y="T3"/>
                </a:cxn>
                <a:cxn ang="0">
                  <a:pos x="T4" y="T5"/>
                </a:cxn>
                <a:cxn ang="0">
                  <a:pos x="T6" y="T7"/>
                </a:cxn>
                <a:cxn ang="0">
                  <a:pos x="T8" y="T9"/>
                </a:cxn>
                <a:cxn ang="0">
                  <a:pos x="T10" y="T11"/>
                </a:cxn>
              </a:cxnLst>
              <a:rect l="0" t="0" r="r" b="b"/>
              <a:pathLst>
                <a:path w="260" h="182">
                  <a:moveTo>
                    <a:pt x="130" y="0"/>
                  </a:moveTo>
                  <a:cubicBezTo>
                    <a:pt x="58" y="0"/>
                    <a:pt x="0" y="58"/>
                    <a:pt x="0" y="130"/>
                  </a:cubicBezTo>
                  <a:lnTo>
                    <a:pt x="0" y="182"/>
                  </a:lnTo>
                  <a:lnTo>
                    <a:pt x="260" y="182"/>
                  </a:lnTo>
                  <a:lnTo>
                    <a:pt x="260" y="130"/>
                  </a:lnTo>
                  <a:cubicBezTo>
                    <a:pt x="260" y="58"/>
                    <a:pt x="202" y="0"/>
                    <a:pt x="13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9" name="Crowdsourcing2"/>
            <p:cNvSpPr>
              <a:spLocks/>
            </p:cNvSpPr>
            <p:nvPr>
              <p:custDataLst>
                <p:tags r:id="rId30"/>
              </p:custDataLst>
            </p:nvPr>
          </p:nvSpPr>
          <p:spPr bwMode="auto">
            <a:xfrm>
              <a:off x="204" y="253"/>
              <a:ext cx="59" cy="20"/>
            </a:xfrm>
            <a:custGeom>
              <a:avLst/>
              <a:gdLst>
                <a:gd name="T0" fmla="*/ 130 w 156"/>
                <a:gd name="T1" fmla="*/ 52 h 52"/>
                <a:gd name="T2" fmla="*/ 26 w 156"/>
                <a:gd name="T3" fmla="*/ 52 h 52"/>
                <a:gd name="T4" fmla="*/ 0 w 156"/>
                <a:gd name="T5" fmla="*/ 26 h 52"/>
                <a:gd name="T6" fmla="*/ 26 w 156"/>
                <a:gd name="T7" fmla="*/ 0 h 52"/>
                <a:gd name="T8" fmla="*/ 130 w 156"/>
                <a:gd name="T9" fmla="*/ 0 h 52"/>
                <a:gd name="T10" fmla="*/ 156 w 156"/>
                <a:gd name="T11" fmla="*/ 26 h 52"/>
                <a:gd name="T12" fmla="*/ 130 w 156"/>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56" h="52">
                  <a:moveTo>
                    <a:pt x="130" y="52"/>
                  </a:moveTo>
                  <a:lnTo>
                    <a:pt x="26" y="52"/>
                  </a:lnTo>
                  <a:cubicBezTo>
                    <a:pt x="11" y="52"/>
                    <a:pt x="0" y="40"/>
                    <a:pt x="0" y="26"/>
                  </a:cubicBezTo>
                  <a:cubicBezTo>
                    <a:pt x="0" y="12"/>
                    <a:pt x="11" y="0"/>
                    <a:pt x="26" y="0"/>
                  </a:cubicBezTo>
                  <a:lnTo>
                    <a:pt x="130" y="0"/>
                  </a:lnTo>
                  <a:cubicBezTo>
                    <a:pt x="144" y="0"/>
                    <a:pt x="156" y="12"/>
                    <a:pt x="156" y="26"/>
                  </a:cubicBezTo>
                  <a:cubicBezTo>
                    <a:pt x="156" y="40"/>
                    <a:pt x="144" y="52"/>
                    <a:pt x="130" y="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0" name="Crowdsourcing2"/>
            <p:cNvSpPr>
              <a:spLocks/>
            </p:cNvSpPr>
            <p:nvPr>
              <p:custDataLst>
                <p:tags r:id="rId31"/>
              </p:custDataLst>
            </p:nvPr>
          </p:nvSpPr>
          <p:spPr bwMode="auto">
            <a:xfrm>
              <a:off x="224" y="8"/>
              <a:ext cx="19" cy="59"/>
            </a:xfrm>
            <a:custGeom>
              <a:avLst/>
              <a:gdLst>
                <a:gd name="T0" fmla="*/ 26 w 52"/>
                <a:gd name="T1" fmla="*/ 156 h 156"/>
                <a:gd name="T2" fmla="*/ 0 w 52"/>
                <a:gd name="T3" fmla="*/ 130 h 156"/>
                <a:gd name="T4" fmla="*/ 0 w 52"/>
                <a:gd name="T5" fmla="*/ 26 h 156"/>
                <a:gd name="T6" fmla="*/ 26 w 52"/>
                <a:gd name="T7" fmla="*/ 0 h 156"/>
                <a:gd name="T8" fmla="*/ 52 w 52"/>
                <a:gd name="T9" fmla="*/ 26 h 156"/>
                <a:gd name="T10" fmla="*/ 52 w 52"/>
                <a:gd name="T11" fmla="*/ 130 h 156"/>
                <a:gd name="T12" fmla="*/ 26 w 52"/>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52" h="156">
                  <a:moveTo>
                    <a:pt x="26" y="156"/>
                  </a:moveTo>
                  <a:cubicBezTo>
                    <a:pt x="12" y="156"/>
                    <a:pt x="0" y="145"/>
                    <a:pt x="0" y="130"/>
                  </a:cubicBezTo>
                  <a:lnTo>
                    <a:pt x="0" y="26"/>
                  </a:lnTo>
                  <a:cubicBezTo>
                    <a:pt x="0" y="12"/>
                    <a:pt x="12" y="0"/>
                    <a:pt x="26" y="0"/>
                  </a:cubicBezTo>
                  <a:cubicBezTo>
                    <a:pt x="40" y="0"/>
                    <a:pt x="52" y="12"/>
                    <a:pt x="52" y="26"/>
                  </a:cubicBezTo>
                  <a:lnTo>
                    <a:pt x="52" y="130"/>
                  </a:lnTo>
                  <a:cubicBezTo>
                    <a:pt x="52" y="145"/>
                    <a:pt x="40" y="156"/>
                    <a:pt x="26" y="1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1" name="Crowdsourcing2"/>
            <p:cNvSpPr>
              <a:spLocks/>
            </p:cNvSpPr>
            <p:nvPr>
              <p:custDataLst>
                <p:tags r:id="rId32"/>
              </p:custDataLst>
            </p:nvPr>
          </p:nvSpPr>
          <p:spPr bwMode="auto">
            <a:xfrm>
              <a:off x="96" y="136"/>
              <a:ext cx="59" cy="19"/>
            </a:xfrm>
            <a:custGeom>
              <a:avLst/>
              <a:gdLst>
                <a:gd name="T0" fmla="*/ 131 w 157"/>
                <a:gd name="T1" fmla="*/ 52 h 52"/>
                <a:gd name="T2" fmla="*/ 26 w 157"/>
                <a:gd name="T3" fmla="*/ 52 h 52"/>
                <a:gd name="T4" fmla="*/ 0 w 157"/>
                <a:gd name="T5" fmla="*/ 26 h 52"/>
                <a:gd name="T6" fmla="*/ 26 w 157"/>
                <a:gd name="T7" fmla="*/ 0 h 52"/>
                <a:gd name="T8" fmla="*/ 131 w 157"/>
                <a:gd name="T9" fmla="*/ 0 h 52"/>
                <a:gd name="T10" fmla="*/ 157 w 157"/>
                <a:gd name="T11" fmla="*/ 26 h 52"/>
                <a:gd name="T12" fmla="*/ 131 w 15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57" h="52">
                  <a:moveTo>
                    <a:pt x="131" y="52"/>
                  </a:moveTo>
                  <a:lnTo>
                    <a:pt x="26" y="52"/>
                  </a:lnTo>
                  <a:cubicBezTo>
                    <a:pt x="12" y="52"/>
                    <a:pt x="0" y="40"/>
                    <a:pt x="0" y="26"/>
                  </a:cubicBezTo>
                  <a:cubicBezTo>
                    <a:pt x="0" y="11"/>
                    <a:pt x="12" y="0"/>
                    <a:pt x="26" y="0"/>
                  </a:cubicBezTo>
                  <a:lnTo>
                    <a:pt x="131" y="0"/>
                  </a:lnTo>
                  <a:cubicBezTo>
                    <a:pt x="145" y="0"/>
                    <a:pt x="157" y="11"/>
                    <a:pt x="157" y="26"/>
                  </a:cubicBezTo>
                  <a:cubicBezTo>
                    <a:pt x="157" y="40"/>
                    <a:pt x="145" y="52"/>
                    <a:pt x="131" y="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3" name="Crowdsourcing2"/>
            <p:cNvSpPr>
              <a:spLocks/>
            </p:cNvSpPr>
            <p:nvPr>
              <p:custDataLst>
                <p:tags r:id="rId33"/>
              </p:custDataLst>
            </p:nvPr>
          </p:nvSpPr>
          <p:spPr bwMode="auto">
            <a:xfrm>
              <a:off x="131" y="43"/>
              <a:ext cx="49" cy="48"/>
            </a:xfrm>
            <a:custGeom>
              <a:avLst/>
              <a:gdLst>
                <a:gd name="T0" fmla="*/ 103 w 131"/>
                <a:gd name="T1" fmla="*/ 128 h 128"/>
                <a:gd name="T2" fmla="*/ 84 w 131"/>
                <a:gd name="T3" fmla="*/ 121 h 128"/>
                <a:gd name="T4" fmla="*/ 11 w 131"/>
                <a:gd name="T5" fmla="*/ 47 h 128"/>
                <a:gd name="T6" fmla="*/ 11 w 131"/>
                <a:gd name="T7" fmla="*/ 10 h 128"/>
                <a:gd name="T8" fmla="*/ 47 w 131"/>
                <a:gd name="T9" fmla="*/ 10 h 128"/>
                <a:gd name="T10" fmla="*/ 121 w 131"/>
                <a:gd name="T11" fmla="*/ 84 h 128"/>
                <a:gd name="T12" fmla="*/ 121 w 131"/>
                <a:gd name="T13" fmla="*/ 121 h 128"/>
                <a:gd name="T14" fmla="*/ 103 w 13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28">
                  <a:moveTo>
                    <a:pt x="103" y="128"/>
                  </a:moveTo>
                  <a:cubicBezTo>
                    <a:pt x="96" y="128"/>
                    <a:pt x="89" y="126"/>
                    <a:pt x="84" y="121"/>
                  </a:cubicBezTo>
                  <a:lnTo>
                    <a:pt x="11" y="47"/>
                  </a:lnTo>
                  <a:cubicBezTo>
                    <a:pt x="0" y="37"/>
                    <a:pt x="0" y="20"/>
                    <a:pt x="11" y="10"/>
                  </a:cubicBezTo>
                  <a:cubicBezTo>
                    <a:pt x="21" y="0"/>
                    <a:pt x="37" y="0"/>
                    <a:pt x="47" y="10"/>
                  </a:cubicBezTo>
                  <a:lnTo>
                    <a:pt x="121" y="84"/>
                  </a:lnTo>
                  <a:cubicBezTo>
                    <a:pt x="131" y="94"/>
                    <a:pt x="131" y="111"/>
                    <a:pt x="121" y="121"/>
                  </a:cubicBezTo>
                  <a:cubicBezTo>
                    <a:pt x="116" y="126"/>
                    <a:pt x="109" y="128"/>
                    <a:pt x="10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4" name="Crowdsourcing2"/>
            <p:cNvSpPr>
              <a:spLocks/>
            </p:cNvSpPr>
            <p:nvPr>
              <p:custDataLst>
                <p:tags r:id="rId34"/>
              </p:custDataLst>
            </p:nvPr>
          </p:nvSpPr>
          <p:spPr bwMode="auto">
            <a:xfrm>
              <a:off x="286" y="43"/>
              <a:ext cx="49" cy="48"/>
            </a:xfrm>
            <a:custGeom>
              <a:avLst/>
              <a:gdLst>
                <a:gd name="T0" fmla="*/ 28 w 130"/>
                <a:gd name="T1" fmla="*/ 128 h 128"/>
                <a:gd name="T2" fmla="*/ 10 w 130"/>
                <a:gd name="T3" fmla="*/ 121 h 128"/>
                <a:gd name="T4" fmla="*/ 10 w 130"/>
                <a:gd name="T5" fmla="*/ 84 h 128"/>
                <a:gd name="T6" fmla="*/ 83 w 130"/>
                <a:gd name="T7" fmla="*/ 10 h 128"/>
                <a:gd name="T8" fmla="*/ 120 w 130"/>
                <a:gd name="T9" fmla="*/ 10 h 128"/>
                <a:gd name="T10" fmla="*/ 120 w 130"/>
                <a:gd name="T11" fmla="*/ 47 h 128"/>
                <a:gd name="T12" fmla="*/ 47 w 130"/>
                <a:gd name="T13" fmla="*/ 121 h 128"/>
                <a:gd name="T14" fmla="*/ 28 w 130"/>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28">
                  <a:moveTo>
                    <a:pt x="28" y="128"/>
                  </a:moveTo>
                  <a:cubicBezTo>
                    <a:pt x="22" y="128"/>
                    <a:pt x="15" y="126"/>
                    <a:pt x="10" y="121"/>
                  </a:cubicBezTo>
                  <a:cubicBezTo>
                    <a:pt x="0" y="111"/>
                    <a:pt x="0" y="94"/>
                    <a:pt x="10" y="84"/>
                  </a:cubicBezTo>
                  <a:lnTo>
                    <a:pt x="83" y="10"/>
                  </a:lnTo>
                  <a:cubicBezTo>
                    <a:pt x="94" y="0"/>
                    <a:pt x="110" y="0"/>
                    <a:pt x="120" y="10"/>
                  </a:cubicBezTo>
                  <a:cubicBezTo>
                    <a:pt x="130" y="20"/>
                    <a:pt x="130" y="37"/>
                    <a:pt x="120" y="47"/>
                  </a:cubicBezTo>
                  <a:lnTo>
                    <a:pt x="47" y="121"/>
                  </a:lnTo>
                  <a:cubicBezTo>
                    <a:pt x="42" y="126"/>
                    <a:pt x="35" y="128"/>
                    <a:pt x="28"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5" name="Crowdsourcing2"/>
            <p:cNvSpPr>
              <a:spLocks/>
            </p:cNvSpPr>
            <p:nvPr>
              <p:custDataLst>
                <p:tags r:id="rId35"/>
              </p:custDataLst>
            </p:nvPr>
          </p:nvSpPr>
          <p:spPr bwMode="auto">
            <a:xfrm>
              <a:off x="312" y="136"/>
              <a:ext cx="59" cy="19"/>
            </a:xfrm>
            <a:custGeom>
              <a:avLst/>
              <a:gdLst>
                <a:gd name="T0" fmla="*/ 131 w 157"/>
                <a:gd name="T1" fmla="*/ 52 h 52"/>
                <a:gd name="T2" fmla="*/ 26 w 157"/>
                <a:gd name="T3" fmla="*/ 52 h 52"/>
                <a:gd name="T4" fmla="*/ 0 w 157"/>
                <a:gd name="T5" fmla="*/ 26 h 52"/>
                <a:gd name="T6" fmla="*/ 26 w 157"/>
                <a:gd name="T7" fmla="*/ 0 h 52"/>
                <a:gd name="T8" fmla="*/ 131 w 157"/>
                <a:gd name="T9" fmla="*/ 0 h 52"/>
                <a:gd name="T10" fmla="*/ 157 w 157"/>
                <a:gd name="T11" fmla="*/ 26 h 52"/>
                <a:gd name="T12" fmla="*/ 131 w 15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57" h="52">
                  <a:moveTo>
                    <a:pt x="131" y="52"/>
                  </a:moveTo>
                  <a:lnTo>
                    <a:pt x="26" y="52"/>
                  </a:lnTo>
                  <a:cubicBezTo>
                    <a:pt x="12" y="52"/>
                    <a:pt x="0" y="40"/>
                    <a:pt x="0" y="26"/>
                  </a:cubicBezTo>
                  <a:cubicBezTo>
                    <a:pt x="0" y="11"/>
                    <a:pt x="12" y="0"/>
                    <a:pt x="26" y="0"/>
                  </a:cubicBezTo>
                  <a:lnTo>
                    <a:pt x="131" y="0"/>
                  </a:lnTo>
                  <a:cubicBezTo>
                    <a:pt x="145" y="0"/>
                    <a:pt x="157" y="11"/>
                    <a:pt x="157" y="26"/>
                  </a:cubicBezTo>
                  <a:cubicBezTo>
                    <a:pt x="157" y="40"/>
                    <a:pt x="145" y="52"/>
                    <a:pt x="131" y="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6" name="Crowdsourcing2"/>
            <p:cNvSpPr>
              <a:spLocks/>
            </p:cNvSpPr>
            <p:nvPr>
              <p:custDataLst>
                <p:tags r:id="rId36"/>
              </p:custDataLst>
            </p:nvPr>
          </p:nvSpPr>
          <p:spPr bwMode="auto">
            <a:xfrm>
              <a:off x="204" y="282"/>
              <a:ext cx="59" cy="30"/>
            </a:xfrm>
            <a:custGeom>
              <a:avLst/>
              <a:gdLst>
                <a:gd name="T0" fmla="*/ 130 w 156"/>
                <a:gd name="T1" fmla="*/ 0 h 78"/>
                <a:gd name="T2" fmla="*/ 26 w 156"/>
                <a:gd name="T3" fmla="*/ 0 h 78"/>
                <a:gd name="T4" fmla="*/ 0 w 156"/>
                <a:gd name="T5" fmla="*/ 26 h 78"/>
                <a:gd name="T6" fmla="*/ 26 w 156"/>
                <a:gd name="T7" fmla="*/ 52 h 78"/>
                <a:gd name="T8" fmla="*/ 39 w 156"/>
                <a:gd name="T9" fmla="*/ 52 h 78"/>
                <a:gd name="T10" fmla="*/ 65 w 156"/>
                <a:gd name="T11" fmla="*/ 78 h 78"/>
                <a:gd name="T12" fmla="*/ 91 w 156"/>
                <a:gd name="T13" fmla="*/ 78 h 78"/>
                <a:gd name="T14" fmla="*/ 117 w 156"/>
                <a:gd name="T15" fmla="*/ 52 h 78"/>
                <a:gd name="T16" fmla="*/ 130 w 156"/>
                <a:gd name="T17" fmla="*/ 52 h 78"/>
                <a:gd name="T18" fmla="*/ 156 w 156"/>
                <a:gd name="T19" fmla="*/ 26 h 78"/>
                <a:gd name="T20" fmla="*/ 130 w 156"/>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8">
                  <a:moveTo>
                    <a:pt x="130" y="0"/>
                  </a:moveTo>
                  <a:lnTo>
                    <a:pt x="26" y="0"/>
                  </a:lnTo>
                  <a:cubicBezTo>
                    <a:pt x="11" y="0"/>
                    <a:pt x="0" y="12"/>
                    <a:pt x="0" y="26"/>
                  </a:cubicBezTo>
                  <a:cubicBezTo>
                    <a:pt x="0" y="41"/>
                    <a:pt x="11" y="52"/>
                    <a:pt x="26" y="52"/>
                  </a:cubicBezTo>
                  <a:lnTo>
                    <a:pt x="39" y="52"/>
                  </a:lnTo>
                  <a:cubicBezTo>
                    <a:pt x="39" y="67"/>
                    <a:pt x="51" y="78"/>
                    <a:pt x="65" y="78"/>
                  </a:cubicBezTo>
                  <a:lnTo>
                    <a:pt x="91" y="78"/>
                  </a:lnTo>
                  <a:cubicBezTo>
                    <a:pt x="105" y="78"/>
                    <a:pt x="117" y="67"/>
                    <a:pt x="117" y="52"/>
                  </a:cubicBezTo>
                  <a:lnTo>
                    <a:pt x="130" y="52"/>
                  </a:lnTo>
                  <a:cubicBezTo>
                    <a:pt x="144" y="52"/>
                    <a:pt x="156" y="41"/>
                    <a:pt x="156" y="26"/>
                  </a:cubicBezTo>
                  <a:cubicBezTo>
                    <a:pt x="156" y="12"/>
                    <a:pt x="144" y="0"/>
                    <a:pt x="13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7" name="Crowdsourcing2"/>
            <p:cNvSpPr>
              <a:spLocks/>
            </p:cNvSpPr>
            <p:nvPr>
              <p:custDataLst>
                <p:tags r:id="rId37"/>
              </p:custDataLst>
            </p:nvPr>
          </p:nvSpPr>
          <p:spPr bwMode="auto">
            <a:xfrm>
              <a:off x="165" y="77"/>
              <a:ext cx="137" cy="166"/>
            </a:xfrm>
            <a:custGeom>
              <a:avLst/>
              <a:gdLst>
                <a:gd name="T0" fmla="*/ 316 w 364"/>
                <a:gd name="T1" fmla="*/ 306 h 443"/>
                <a:gd name="T2" fmla="*/ 364 w 364"/>
                <a:gd name="T3" fmla="*/ 183 h 443"/>
                <a:gd name="T4" fmla="*/ 182 w 364"/>
                <a:gd name="T5" fmla="*/ 0 h 443"/>
                <a:gd name="T6" fmla="*/ 0 w 364"/>
                <a:gd name="T7" fmla="*/ 183 h 443"/>
                <a:gd name="T8" fmla="*/ 45 w 364"/>
                <a:gd name="T9" fmla="*/ 302 h 443"/>
                <a:gd name="T10" fmla="*/ 104 w 364"/>
                <a:gd name="T11" fmla="*/ 417 h 443"/>
                <a:gd name="T12" fmla="*/ 130 w 364"/>
                <a:gd name="T13" fmla="*/ 443 h 443"/>
                <a:gd name="T14" fmla="*/ 234 w 364"/>
                <a:gd name="T15" fmla="*/ 443 h 443"/>
                <a:gd name="T16" fmla="*/ 260 w 364"/>
                <a:gd name="T17" fmla="*/ 417 h 443"/>
                <a:gd name="T18" fmla="*/ 260 w 364"/>
                <a:gd name="T19" fmla="*/ 416 h 443"/>
                <a:gd name="T20" fmla="*/ 316 w 364"/>
                <a:gd name="T21" fmla="*/ 3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443">
                  <a:moveTo>
                    <a:pt x="316" y="306"/>
                  </a:moveTo>
                  <a:cubicBezTo>
                    <a:pt x="346" y="273"/>
                    <a:pt x="364" y="230"/>
                    <a:pt x="364" y="183"/>
                  </a:cubicBezTo>
                  <a:cubicBezTo>
                    <a:pt x="364" y="82"/>
                    <a:pt x="283" y="0"/>
                    <a:pt x="182" y="0"/>
                  </a:cubicBezTo>
                  <a:cubicBezTo>
                    <a:pt x="81" y="0"/>
                    <a:pt x="0" y="82"/>
                    <a:pt x="0" y="183"/>
                  </a:cubicBezTo>
                  <a:cubicBezTo>
                    <a:pt x="0" y="229"/>
                    <a:pt x="17" y="270"/>
                    <a:pt x="45" y="302"/>
                  </a:cubicBezTo>
                  <a:cubicBezTo>
                    <a:pt x="57" y="316"/>
                    <a:pt x="104" y="372"/>
                    <a:pt x="104" y="417"/>
                  </a:cubicBezTo>
                  <a:cubicBezTo>
                    <a:pt x="104" y="431"/>
                    <a:pt x="115" y="443"/>
                    <a:pt x="130" y="443"/>
                  </a:cubicBezTo>
                  <a:lnTo>
                    <a:pt x="234" y="443"/>
                  </a:lnTo>
                  <a:cubicBezTo>
                    <a:pt x="248" y="443"/>
                    <a:pt x="260" y="431"/>
                    <a:pt x="260" y="417"/>
                  </a:cubicBezTo>
                  <a:lnTo>
                    <a:pt x="260" y="416"/>
                  </a:lnTo>
                  <a:cubicBezTo>
                    <a:pt x="261" y="373"/>
                    <a:pt x="301" y="323"/>
                    <a:pt x="316" y="3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98" name="Education"/>
          <p:cNvGrpSpPr>
            <a:grpSpLocks noChangeAspect="1"/>
          </p:cNvGrpSpPr>
          <p:nvPr>
            <p:custDataLst>
              <p:tags r:id="rId2"/>
            </p:custDataLst>
          </p:nvPr>
        </p:nvGrpSpPr>
        <p:grpSpPr bwMode="auto">
          <a:xfrm>
            <a:off x="6992257" y="2510972"/>
            <a:ext cx="474738" cy="542925"/>
            <a:chOff x="57" y="32"/>
            <a:chExt cx="369" cy="422"/>
          </a:xfrm>
          <a:solidFill>
            <a:schemeClr val="bg1"/>
          </a:solidFill>
        </p:grpSpPr>
        <p:sp>
          <p:nvSpPr>
            <p:cNvPr id="99" name="Education"/>
            <p:cNvSpPr>
              <a:spLocks noChangeArrowheads="1"/>
            </p:cNvSpPr>
            <p:nvPr>
              <p:custDataLst>
                <p:tags r:id="rId19"/>
              </p:custDataLst>
            </p:nvPr>
          </p:nvSpPr>
          <p:spPr bwMode="auto">
            <a:xfrm>
              <a:off x="127" y="34"/>
              <a:ext cx="82" cy="8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Education"/>
            <p:cNvSpPr>
              <a:spLocks/>
            </p:cNvSpPr>
            <p:nvPr>
              <p:custDataLst>
                <p:tags r:id="rId20"/>
              </p:custDataLst>
            </p:nvPr>
          </p:nvSpPr>
          <p:spPr bwMode="auto">
            <a:xfrm>
              <a:off x="252" y="32"/>
              <a:ext cx="174" cy="221"/>
            </a:xfrm>
            <a:custGeom>
              <a:avLst/>
              <a:gdLst>
                <a:gd name="T0" fmla="*/ 0 w 463"/>
                <a:gd name="T1" fmla="*/ 0 h 587"/>
                <a:gd name="T2" fmla="*/ 0 w 463"/>
                <a:gd name="T3" fmla="*/ 293 h 587"/>
                <a:gd name="T4" fmla="*/ 29 w 463"/>
                <a:gd name="T5" fmla="*/ 329 h 587"/>
                <a:gd name="T6" fmla="*/ 50 w 463"/>
                <a:gd name="T7" fmla="*/ 303 h 587"/>
                <a:gd name="T8" fmla="*/ 50 w 463"/>
                <a:gd name="T9" fmla="*/ 62 h 587"/>
                <a:gd name="T10" fmla="*/ 413 w 463"/>
                <a:gd name="T11" fmla="*/ 62 h 587"/>
                <a:gd name="T12" fmla="*/ 413 w 463"/>
                <a:gd name="T13" fmla="*/ 537 h 587"/>
                <a:gd name="T14" fmla="*/ 0 w 463"/>
                <a:gd name="T15" fmla="*/ 537 h 587"/>
                <a:gd name="T16" fmla="*/ 0 w 463"/>
                <a:gd name="T17" fmla="*/ 587 h 587"/>
                <a:gd name="T18" fmla="*/ 463 w 463"/>
                <a:gd name="T19" fmla="*/ 587 h 587"/>
                <a:gd name="T20" fmla="*/ 463 w 463"/>
                <a:gd name="T21" fmla="*/ 0 h 587"/>
                <a:gd name="T22" fmla="*/ 0 w 463"/>
                <a:gd name="T23"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587">
                  <a:moveTo>
                    <a:pt x="0" y="0"/>
                  </a:moveTo>
                  <a:lnTo>
                    <a:pt x="0" y="293"/>
                  </a:lnTo>
                  <a:lnTo>
                    <a:pt x="29" y="329"/>
                  </a:lnTo>
                  <a:lnTo>
                    <a:pt x="50" y="303"/>
                  </a:lnTo>
                  <a:lnTo>
                    <a:pt x="50" y="62"/>
                  </a:lnTo>
                  <a:lnTo>
                    <a:pt x="413" y="62"/>
                  </a:lnTo>
                  <a:lnTo>
                    <a:pt x="413" y="537"/>
                  </a:lnTo>
                  <a:lnTo>
                    <a:pt x="0" y="537"/>
                  </a:lnTo>
                  <a:lnTo>
                    <a:pt x="0" y="587"/>
                  </a:lnTo>
                  <a:lnTo>
                    <a:pt x="463" y="587"/>
                  </a:lnTo>
                  <a:lnTo>
                    <a:pt x="4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Education"/>
            <p:cNvSpPr>
              <a:spLocks noEditPoints="1"/>
            </p:cNvSpPr>
            <p:nvPr>
              <p:custDataLst>
                <p:tags r:id="rId21"/>
              </p:custDataLst>
            </p:nvPr>
          </p:nvSpPr>
          <p:spPr bwMode="auto">
            <a:xfrm>
              <a:off x="57" y="130"/>
              <a:ext cx="276" cy="324"/>
            </a:xfrm>
            <a:custGeom>
              <a:avLst/>
              <a:gdLst>
                <a:gd name="T0" fmla="*/ 719 w 734"/>
                <a:gd name="T1" fmla="*/ 23 h 862"/>
                <a:gd name="T2" fmla="*/ 665 w 734"/>
                <a:gd name="T3" fmla="*/ 23 h 862"/>
                <a:gd name="T4" fmla="*/ 552 w 734"/>
                <a:gd name="T5" fmla="*/ 137 h 862"/>
                <a:gd name="T6" fmla="*/ 399 w 734"/>
                <a:gd name="T7" fmla="*/ 2 h 862"/>
                <a:gd name="T8" fmla="*/ 187 w 734"/>
                <a:gd name="T9" fmla="*/ 2 h 862"/>
                <a:gd name="T10" fmla="*/ 132 w 734"/>
                <a:gd name="T11" fmla="*/ 18 h 862"/>
                <a:gd name="T12" fmla="*/ 11 w 734"/>
                <a:gd name="T13" fmla="*/ 178 h 862"/>
                <a:gd name="T14" fmla="*/ 11 w 734"/>
                <a:gd name="T15" fmla="*/ 226 h 862"/>
                <a:gd name="T16" fmla="*/ 121 w 734"/>
                <a:gd name="T17" fmla="*/ 380 h 862"/>
                <a:gd name="T18" fmla="*/ 145 w 734"/>
                <a:gd name="T19" fmla="*/ 396 h 862"/>
                <a:gd name="T20" fmla="*/ 145 w 734"/>
                <a:gd name="T21" fmla="*/ 812 h 862"/>
                <a:gd name="T22" fmla="*/ 195 w 734"/>
                <a:gd name="T23" fmla="*/ 862 h 862"/>
                <a:gd name="T24" fmla="*/ 245 w 734"/>
                <a:gd name="T25" fmla="*/ 812 h 862"/>
                <a:gd name="T26" fmla="*/ 245 w 734"/>
                <a:gd name="T27" fmla="*/ 452 h 862"/>
                <a:gd name="T28" fmla="*/ 333 w 734"/>
                <a:gd name="T29" fmla="*/ 452 h 862"/>
                <a:gd name="T30" fmla="*/ 333 w 734"/>
                <a:gd name="T31" fmla="*/ 812 h 862"/>
                <a:gd name="T32" fmla="*/ 383 w 734"/>
                <a:gd name="T33" fmla="*/ 862 h 862"/>
                <a:gd name="T34" fmla="*/ 433 w 734"/>
                <a:gd name="T35" fmla="*/ 812 h 862"/>
                <a:gd name="T36" fmla="*/ 433 w 734"/>
                <a:gd name="T37" fmla="*/ 131 h 862"/>
                <a:gd name="T38" fmla="*/ 522 w 734"/>
                <a:gd name="T39" fmla="*/ 218 h 862"/>
                <a:gd name="T40" fmla="*/ 550 w 734"/>
                <a:gd name="T41" fmla="*/ 229 h 862"/>
                <a:gd name="T42" fmla="*/ 578 w 734"/>
                <a:gd name="T43" fmla="*/ 218 h 862"/>
                <a:gd name="T44" fmla="*/ 719 w 734"/>
                <a:gd name="T45" fmla="*/ 77 h 862"/>
                <a:gd name="T46" fmla="*/ 719 w 734"/>
                <a:gd name="T47" fmla="*/ 23 h 862"/>
                <a:gd name="T48" fmla="*/ 83 w 734"/>
                <a:gd name="T49" fmla="*/ 202 h 862"/>
                <a:gd name="T50" fmla="*/ 145 w 734"/>
                <a:gd name="T51" fmla="*/ 120 h 862"/>
                <a:gd name="T52" fmla="*/ 145 w 734"/>
                <a:gd name="T53" fmla="*/ 285 h 862"/>
                <a:gd name="T54" fmla="*/ 83 w 734"/>
                <a:gd name="T55" fmla="*/ 20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4" h="862">
                  <a:moveTo>
                    <a:pt x="719" y="23"/>
                  </a:moveTo>
                  <a:cubicBezTo>
                    <a:pt x="704" y="8"/>
                    <a:pt x="680" y="8"/>
                    <a:pt x="665" y="23"/>
                  </a:cubicBezTo>
                  <a:lnTo>
                    <a:pt x="552" y="137"/>
                  </a:lnTo>
                  <a:cubicBezTo>
                    <a:pt x="552" y="137"/>
                    <a:pt x="430" y="2"/>
                    <a:pt x="399" y="2"/>
                  </a:cubicBezTo>
                  <a:lnTo>
                    <a:pt x="187" y="2"/>
                  </a:lnTo>
                  <a:cubicBezTo>
                    <a:pt x="187" y="2"/>
                    <a:pt x="145" y="0"/>
                    <a:pt x="132" y="18"/>
                  </a:cubicBezTo>
                  <a:lnTo>
                    <a:pt x="11" y="178"/>
                  </a:lnTo>
                  <a:cubicBezTo>
                    <a:pt x="0" y="192"/>
                    <a:pt x="0" y="211"/>
                    <a:pt x="11" y="226"/>
                  </a:cubicBezTo>
                  <a:lnTo>
                    <a:pt x="121" y="380"/>
                  </a:lnTo>
                  <a:cubicBezTo>
                    <a:pt x="128" y="390"/>
                    <a:pt x="133" y="395"/>
                    <a:pt x="145" y="396"/>
                  </a:cubicBezTo>
                  <a:lnTo>
                    <a:pt x="145" y="812"/>
                  </a:lnTo>
                  <a:cubicBezTo>
                    <a:pt x="145" y="840"/>
                    <a:pt x="168" y="862"/>
                    <a:pt x="195" y="862"/>
                  </a:cubicBezTo>
                  <a:cubicBezTo>
                    <a:pt x="222" y="862"/>
                    <a:pt x="245" y="840"/>
                    <a:pt x="245" y="812"/>
                  </a:cubicBezTo>
                  <a:lnTo>
                    <a:pt x="245" y="452"/>
                  </a:lnTo>
                  <a:lnTo>
                    <a:pt x="333" y="452"/>
                  </a:lnTo>
                  <a:lnTo>
                    <a:pt x="333" y="812"/>
                  </a:lnTo>
                  <a:cubicBezTo>
                    <a:pt x="333" y="840"/>
                    <a:pt x="355" y="862"/>
                    <a:pt x="383" y="862"/>
                  </a:cubicBezTo>
                  <a:cubicBezTo>
                    <a:pt x="410" y="862"/>
                    <a:pt x="433" y="840"/>
                    <a:pt x="433" y="812"/>
                  </a:cubicBezTo>
                  <a:lnTo>
                    <a:pt x="433" y="131"/>
                  </a:lnTo>
                  <a:lnTo>
                    <a:pt x="522" y="218"/>
                  </a:lnTo>
                  <a:cubicBezTo>
                    <a:pt x="529" y="225"/>
                    <a:pt x="541" y="229"/>
                    <a:pt x="550" y="229"/>
                  </a:cubicBezTo>
                  <a:cubicBezTo>
                    <a:pt x="560" y="229"/>
                    <a:pt x="571" y="225"/>
                    <a:pt x="578" y="218"/>
                  </a:cubicBezTo>
                  <a:lnTo>
                    <a:pt x="719" y="77"/>
                  </a:lnTo>
                  <a:cubicBezTo>
                    <a:pt x="734" y="62"/>
                    <a:pt x="734" y="38"/>
                    <a:pt x="719" y="23"/>
                  </a:cubicBezTo>
                  <a:close/>
                  <a:moveTo>
                    <a:pt x="83" y="202"/>
                  </a:moveTo>
                  <a:lnTo>
                    <a:pt x="145" y="120"/>
                  </a:lnTo>
                  <a:lnTo>
                    <a:pt x="145" y="285"/>
                  </a:lnTo>
                  <a:lnTo>
                    <a:pt x="83"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5" name="Presentation2"/>
          <p:cNvGrpSpPr>
            <a:grpSpLocks noChangeAspect="1"/>
          </p:cNvGrpSpPr>
          <p:nvPr>
            <p:custDataLst>
              <p:tags r:id="rId3"/>
            </p:custDataLst>
          </p:nvPr>
        </p:nvGrpSpPr>
        <p:grpSpPr bwMode="auto">
          <a:xfrm>
            <a:off x="4887685" y="1055915"/>
            <a:ext cx="544082" cy="542925"/>
            <a:chOff x="8" y="8"/>
            <a:chExt cx="470" cy="469"/>
          </a:xfrm>
          <a:solidFill>
            <a:schemeClr val="bg1"/>
          </a:solidFill>
        </p:grpSpPr>
        <p:sp>
          <p:nvSpPr>
            <p:cNvPr id="126" name="Presentation2"/>
            <p:cNvSpPr>
              <a:spLocks noEditPoints="1"/>
            </p:cNvSpPr>
            <p:nvPr>
              <p:custDataLst>
                <p:tags r:id="rId10"/>
              </p:custDataLst>
            </p:nvPr>
          </p:nvSpPr>
          <p:spPr bwMode="auto">
            <a:xfrm>
              <a:off x="351" y="14"/>
              <a:ext cx="96" cy="95"/>
            </a:xfrm>
            <a:custGeom>
              <a:avLst/>
              <a:gdLst>
                <a:gd name="T0" fmla="*/ 50 w 123"/>
                <a:gd name="T1" fmla="*/ 120 h 121"/>
                <a:gd name="T2" fmla="*/ 60 w 123"/>
                <a:gd name="T3" fmla="*/ 121 h 121"/>
                <a:gd name="T4" fmla="*/ 117 w 123"/>
                <a:gd name="T5" fmla="*/ 72 h 121"/>
                <a:gd name="T6" fmla="*/ 70 w 123"/>
                <a:gd name="T7" fmla="*/ 5 h 121"/>
                <a:gd name="T8" fmla="*/ 3 w 123"/>
                <a:gd name="T9" fmla="*/ 53 h 121"/>
                <a:gd name="T10" fmla="*/ 13 w 123"/>
                <a:gd name="T11" fmla="*/ 96 h 121"/>
                <a:gd name="T12" fmla="*/ 50 w 123"/>
                <a:gd name="T13" fmla="*/ 120 h 121"/>
                <a:gd name="T14" fmla="*/ 27 w 123"/>
                <a:gd name="T15" fmla="*/ 57 h 121"/>
                <a:gd name="T16" fmla="*/ 60 w 123"/>
                <a:gd name="T17" fmla="*/ 30 h 121"/>
                <a:gd name="T18" fmla="*/ 66 w 123"/>
                <a:gd name="T19" fmla="*/ 30 h 121"/>
                <a:gd name="T20" fmla="*/ 93 w 123"/>
                <a:gd name="T21" fmla="*/ 68 h 121"/>
                <a:gd name="T22" fmla="*/ 54 w 123"/>
                <a:gd name="T23" fmla="*/ 95 h 121"/>
                <a:gd name="T24" fmla="*/ 33 w 123"/>
                <a:gd name="T25" fmla="*/ 82 h 121"/>
                <a:gd name="T26" fmla="*/ 27 w 123"/>
                <a:gd name="T27" fmla="*/ 5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121">
                  <a:moveTo>
                    <a:pt x="50" y="120"/>
                  </a:moveTo>
                  <a:cubicBezTo>
                    <a:pt x="54" y="120"/>
                    <a:pt x="57" y="121"/>
                    <a:pt x="60" y="121"/>
                  </a:cubicBezTo>
                  <a:cubicBezTo>
                    <a:pt x="88" y="121"/>
                    <a:pt x="113" y="100"/>
                    <a:pt x="117" y="72"/>
                  </a:cubicBezTo>
                  <a:cubicBezTo>
                    <a:pt x="123" y="41"/>
                    <a:pt x="101" y="11"/>
                    <a:pt x="70" y="5"/>
                  </a:cubicBezTo>
                  <a:cubicBezTo>
                    <a:pt x="37" y="0"/>
                    <a:pt x="8" y="22"/>
                    <a:pt x="3" y="53"/>
                  </a:cubicBezTo>
                  <a:cubicBezTo>
                    <a:pt x="0" y="68"/>
                    <a:pt x="4" y="84"/>
                    <a:pt x="13" y="96"/>
                  </a:cubicBezTo>
                  <a:cubicBezTo>
                    <a:pt x="22" y="109"/>
                    <a:pt x="35" y="117"/>
                    <a:pt x="50" y="120"/>
                  </a:cubicBezTo>
                  <a:close/>
                  <a:moveTo>
                    <a:pt x="27" y="57"/>
                  </a:moveTo>
                  <a:cubicBezTo>
                    <a:pt x="30" y="41"/>
                    <a:pt x="44" y="30"/>
                    <a:pt x="60" y="30"/>
                  </a:cubicBezTo>
                  <a:cubicBezTo>
                    <a:pt x="62" y="30"/>
                    <a:pt x="64" y="30"/>
                    <a:pt x="66" y="30"/>
                  </a:cubicBezTo>
                  <a:cubicBezTo>
                    <a:pt x="83" y="33"/>
                    <a:pt x="96" y="50"/>
                    <a:pt x="93" y="68"/>
                  </a:cubicBezTo>
                  <a:cubicBezTo>
                    <a:pt x="90" y="86"/>
                    <a:pt x="73" y="98"/>
                    <a:pt x="54" y="95"/>
                  </a:cubicBezTo>
                  <a:cubicBezTo>
                    <a:pt x="46" y="94"/>
                    <a:pt x="38" y="89"/>
                    <a:pt x="33" y="82"/>
                  </a:cubicBezTo>
                  <a:cubicBezTo>
                    <a:pt x="28" y="75"/>
                    <a:pt x="26" y="66"/>
                    <a:pt x="27"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Presentation2"/>
            <p:cNvSpPr>
              <a:spLocks noEditPoints="1"/>
            </p:cNvSpPr>
            <p:nvPr>
              <p:custDataLst>
                <p:tags r:id="rId11"/>
              </p:custDataLst>
            </p:nvPr>
          </p:nvSpPr>
          <p:spPr bwMode="auto">
            <a:xfrm>
              <a:off x="8" y="8"/>
              <a:ext cx="470" cy="386"/>
            </a:xfrm>
            <a:custGeom>
              <a:avLst/>
              <a:gdLst>
                <a:gd name="T0" fmla="*/ 587 w 602"/>
                <a:gd name="T1" fmla="*/ 207 h 494"/>
                <a:gd name="T2" fmla="*/ 569 w 602"/>
                <a:gd name="T3" fmla="*/ 149 h 494"/>
                <a:gd name="T4" fmla="*/ 447 w 602"/>
                <a:gd name="T5" fmla="*/ 141 h 494"/>
                <a:gd name="T6" fmla="*/ 375 w 602"/>
                <a:gd name="T7" fmla="*/ 38 h 494"/>
                <a:gd name="T8" fmla="*/ 0 w 602"/>
                <a:gd name="T9" fmla="*/ 38 h 494"/>
                <a:gd name="T10" fmla="*/ 175 w 602"/>
                <a:gd name="T11" fmla="*/ 275 h 494"/>
                <a:gd name="T12" fmla="*/ 88 w 602"/>
                <a:gd name="T13" fmla="*/ 338 h 494"/>
                <a:gd name="T14" fmla="*/ 288 w 602"/>
                <a:gd name="T15" fmla="*/ 338 h 494"/>
                <a:gd name="T16" fmla="*/ 200 w 602"/>
                <a:gd name="T17" fmla="*/ 275 h 494"/>
                <a:gd name="T18" fmla="*/ 379 w 602"/>
                <a:gd name="T19" fmla="*/ 244 h 494"/>
                <a:gd name="T20" fmla="*/ 425 w 602"/>
                <a:gd name="T21" fmla="*/ 239 h 494"/>
                <a:gd name="T22" fmla="*/ 425 w 602"/>
                <a:gd name="T23" fmla="*/ 300 h 494"/>
                <a:gd name="T24" fmla="*/ 484 w 602"/>
                <a:gd name="T25" fmla="*/ 494 h 494"/>
                <a:gd name="T26" fmla="*/ 562 w 602"/>
                <a:gd name="T27" fmla="*/ 459 h 494"/>
                <a:gd name="T28" fmla="*/ 587 w 602"/>
                <a:gd name="T29" fmla="*/ 292 h 494"/>
                <a:gd name="T30" fmla="*/ 420 w 602"/>
                <a:gd name="T31" fmla="*/ 158 h 494"/>
                <a:gd name="T32" fmla="*/ 375 w 602"/>
                <a:gd name="T33" fmla="*/ 122 h 494"/>
                <a:gd name="T34" fmla="*/ 38 w 602"/>
                <a:gd name="T35" fmla="*/ 250 h 494"/>
                <a:gd name="T36" fmla="*/ 38 w 602"/>
                <a:gd name="T37" fmla="*/ 25 h 494"/>
                <a:gd name="T38" fmla="*/ 350 w 602"/>
                <a:gd name="T39" fmla="*/ 69 h 494"/>
                <a:gd name="T40" fmla="*/ 330 w 602"/>
                <a:gd name="T41" fmla="*/ 85 h 494"/>
                <a:gd name="T42" fmla="*/ 348 w 602"/>
                <a:gd name="T43" fmla="*/ 143 h 494"/>
                <a:gd name="T44" fmla="*/ 50 w 602"/>
                <a:gd name="T45" fmla="*/ 163 h 494"/>
                <a:gd name="T46" fmla="*/ 303 w 602"/>
                <a:gd name="T47" fmla="*/ 188 h 494"/>
                <a:gd name="T48" fmla="*/ 38 w 602"/>
                <a:gd name="T49" fmla="*/ 213 h 494"/>
                <a:gd name="T50" fmla="*/ 325 w 602"/>
                <a:gd name="T51" fmla="*/ 213 h 494"/>
                <a:gd name="T52" fmla="*/ 350 w 602"/>
                <a:gd name="T53" fmla="*/ 238 h 494"/>
                <a:gd name="T54" fmla="*/ 475 w 602"/>
                <a:gd name="T55" fmla="*/ 459 h 494"/>
                <a:gd name="T56" fmla="*/ 494 w 602"/>
                <a:gd name="T57" fmla="*/ 459 h 494"/>
                <a:gd name="T58" fmla="*/ 519 w 602"/>
                <a:gd name="T59" fmla="*/ 459 h 494"/>
                <a:gd name="T60" fmla="*/ 538 w 602"/>
                <a:gd name="T61" fmla="*/ 459 h 494"/>
                <a:gd name="T62" fmla="*/ 528 w 602"/>
                <a:gd name="T63" fmla="*/ 313 h 494"/>
                <a:gd name="T64" fmla="*/ 450 w 602"/>
                <a:gd name="T65" fmla="*/ 300 h 494"/>
                <a:gd name="T66" fmla="*/ 450 w 602"/>
                <a:gd name="T67" fmla="*/ 213 h 494"/>
                <a:gd name="T68" fmla="*/ 430 w 602"/>
                <a:gd name="T69" fmla="*/ 204 h 494"/>
                <a:gd name="T70" fmla="*/ 394 w 602"/>
                <a:gd name="T71" fmla="*/ 224 h 494"/>
                <a:gd name="T72" fmla="*/ 350 w 602"/>
                <a:gd name="T73" fmla="*/ 195 h 494"/>
                <a:gd name="T74" fmla="*/ 338 w 602"/>
                <a:gd name="T75" fmla="*/ 165 h 494"/>
                <a:gd name="T76" fmla="*/ 375 w 602"/>
                <a:gd name="T77" fmla="*/ 189 h 494"/>
                <a:gd name="T78" fmla="*/ 459 w 602"/>
                <a:gd name="T79" fmla="*/ 191 h 494"/>
                <a:gd name="T80" fmla="*/ 469 w 602"/>
                <a:gd name="T81" fmla="*/ 230 h 494"/>
                <a:gd name="T82" fmla="*/ 562 w 602"/>
                <a:gd name="T83" fmla="*/ 300 h 494"/>
                <a:gd name="T84" fmla="*/ 571 w 602"/>
                <a:gd name="T85" fmla="*/ 274 h 494"/>
                <a:gd name="T86" fmla="*/ 560 w 602"/>
                <a:gd name="T87" fmla="*/ 273 h 494"/>
                <a:gd name="T88" fmla="*/ 483 w 602"/>
                <a:gd name="T89" fmla="*/ 198 h 494"/>
                <a:gd name="T90" fmla="*/ 497 w 602"/>
                <a:gd name="T91" fmla="*/ 196 h 494"/>
                <a:gd name="T92" fmla="*/ 527 w 602"/>
                <a:gd name="T93" fmla="*/ 222 h 494"/>
                <a:gd name="T94" fmla="*/ 547 w 602"/>
                <a:gd name="T95" fmla="*/ 214 h 494"/>
                <a:gd name="T96" fmla="*/ 507 w 602"/>
                <a:gd name="T97" fmla="*/ 173 h 494"/>
                <a:gd name="T98" fmla="*/ 476 w 602"/>
                <a:gd name="T99" fmla="*/ 172 h 494"/>
                <a:gd name="T100" fmla="*/ 490 w 602"/>
                <a:gd name="T101" fmla="*/ 163 h 494"/>
                <a:gd name="T102" fmla="*/ 551 w 602"/>
                <a:gd name="T103" fmla="*/ 168 h 494"/>
                <a:gd name="T104" fmla="*/ 564 w 602"/>
                <a:gd name="T105" fmla="*/ 221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2" h="494">
                  <a:moveTo>
                    <a:pt x="599" y="258"/>
                  </a:moveTo>
                  <a:lnTo>
                    <a:pt x="594" y="237"/>
                  </a:lnTo>
                  <a:lnTo>
                    <a:pt x="587" y="207"/>
                  </a:lnTo>
                  <a:lnTo>
                    <a:pt x="579" y="176"/>
                  </a:lnTo>
                  <a:lnTo>
                    <a:pt x="578" y="170"/>
                  </a:lnTo>
                  <a:cubicBezTo>
                    <a:pt x="576" y="163"/>
                    <a:pt x="577" y="159"/>
                    <a:pt x="569" y="149"/>
                  </a:cubicBezTo>
                  <a:cubicBezTo>
                    <a:pt x="560" y="139"/>
                    <a:pt x="550" y="138"/>
                    <a:pt x="538" y="138"/>
                  </a:cubicBezTo>
                  <a:lnTo>
                    <a:pt x="463" y="138"/>
                  </a:lnTo>
                  <a:cubicBezTo>
                    <a:pt x="457" y="138"/>
                    <a:pt x="452" y="139"/>
                    <a:pt x="447" y="141"/>
                  </a:cubicBezTo>
                  <a:cubicBezTo>
                    <a:pt x="445" y="142"/>
                    <a:pt x="443" y="142"/>
                    <a:pt x="441" y="144"/>
                  </a:cubicBezTo>
                  <a:lnTo>
                    <a:pt x="375" y="90"/>
                  </a:lnTo>
                  <a:lnTo>
                    <a:pt x="375" y="38"/>
                  </a:lnTo>
                  <a:cubicBezTo>
                    <a:pt x="375" y="17"/>
                    <a:pt x="358" y="0"/>
                    <a:pt x="338" y="0"/>
                  </a:cubicBezTo>
                  <a:lnTo>
                    <a:pt x="38" y="0"/>
                  </a:lnTo>
                  <a:cubicBezTo>
                    <a:pt x="17" y="0"/>
                    <a:pt x="0" y="17"/>
                    <a:pt x="0" y="38"/>
                  </a:cubicBezTo>
                  <a:lnTo>
                    <a:pt x="0" y="238"/>
                  </a:lnTo>
                  <a:cubicBezTo>
                    <a:pt x="0" y="258"/>
                    <a:pt x="17" y="275"/>
                    <a:pt x="38" y="275"/>
                  </a:cubicBezTo>
                  <a:lnTo>
                    <a:pt x="175" y="275"/>
                  </a:lnTo>
                  <a:lnTo>
                    <a:pt x="175" y="325"/>
                  </a:lnTo>
                  <a:lnTo>
                    <a:pt x="100" y="325"/>
                  </a:lnTo>
                  <a:cubicBezTo>
                    <a:pt x="93" y="325"/>
                    <a:pt x="88" y="331"/>
                    <a:pt x="88" y="338"/>
                  </a:cubicBezTo>
                  <a:cubicBezTo>
                    <a:pt x="88" y="344"/>
                    <a:pt x="93" y="350"/>
                    <a:pt x="100" y="350"/>
                  </a:cubicBezTo>
                  <a:lnTo>
                    <a:pt x="275" y="350"/>
                  </a:lnTo>
                  <a:cubicBezTo>
                    <a:pt x="282" y="350"/>
                    <a:pt x="288" y="344"/>
                    <a:pt x="288" y="338"/>
                  </a:cubicBezTo>
                  <a:cubicBezTo>
                    <a:pt x="288" y="331"/>
                    <a:pt x="282" y="325"/>
                    <a:pt x="275" y="325"/>
                  </a:cubicBezTo>
                  <a:lnTo>
                    <a:pt x="200" y="325"/>
                  </a:lnTo>
                  <a:lnTo>
                    <a:pt x="200" y="275"/>
                  </a:lnTo>
                  <a:lnTo>
                    <a:pt x="338" y="275"/>
                  </a:lnTo>
                  <a:cubicBezTo>
                    <a:pt x="357" y="275"/>
                    <a:pt x="373" y="260"/>
                    <a:pt x="375" y="241"/>
                  </a:cubicBezTo>
                  <a:lnTo>
                    <a:pt x="379" y="244"/>
                  </a:lnTo>
                  <a:cubicBezTo>
                    <a:pt x="381" y="245"/>
                    <a:pt x="383" y="246"/>
                    <a:pt x="384" y="247"/>
                  </a:cubicBezTo>
                  <a:cubicBezTo>
                    <a:pt x="395" y="252"/>
                    <a:pt x="408" y="251"/>
                    <a:pt x="418" y="244"/>
                  </a:cubicBezTo>
                  <a:lnTo>
                    <a:pt x="425" y="239"/>
                  </a:lnTo>
                  <a:lnTo>
                    <a:pt x="425" y="263"/>
                  </a:lnTo>
                  <a:lnTo>
                    <a:pt x="425" y="288"/>
                  </a:lnTo>
                  <a:lnTo>
                    <a:pt x="425" y="300"/>
                  </a:lnTo>
                  <a:cubicBezTo>
                    <a:pt x="425" y="316"/>
                    <a:pt x="435" y="330"/>
                    <a:pt x="450" y="335"/>
                  </a:cubicBezTo>
                  <a:lnTo>
                    <a:pt x="450" y="459"/>
                  </a:lnTo>
                  <a:cubicBezTo>
                    <a:pt x="450" y="478"/>
                    <a:pt x="465" y="494"/>
                    <a:pt x="484" y="494"/>
                  </a:cubicBezTo>
                  <a:cubicBezTo>
                    <a:pt x="493" y="494"/>
                    <a:pt x="500" y="491"/>
                    <a:pt x="506" y="486"/>
                  </a:cubicBezTo>
                  <a:cubicBezTo>
                    <a:pt x="512" y="491"/>
                    <a:pt x="520" y="494"/>
                    <a:pt x="528" y="494"/>
                  </a:cubicBezTo>
                  <a:cubicBezTo>
                    <a:pt x="547" y="494"/>
                    <a:pt x="562" y="478"/>
                    <a:pt x="562" y="459"/>
                  </a:cubicBezTo>
                  <a:lnTo>
                    <a:pt x="562" y="335"/>
                  </a:lnTo>
                  <a:cubicBezTo>
                    <a:pt x="577" y="330"/>
                    <a:pt x="587" y="316"/>
                    <a:pt x="587" y="300"/>
                  </a:cubicBezTo>
                  <a:lnTo>
                    <a:pt x="587" y="292"/>
                  </a:lnTo>
                  <a:cubicBezTo>
                    <a:pt x="598" y="284"/>
                    <a:pt x="602" y="270"/>
                    <a:pt x="599" y="258"/>
                  </a:cubicBezTo>
                  <a:close/>
                  <a:moveTo>
                    <a:pt x="375" y="122"/>
                  </a:moveTo>
                  <a:lnTo>
                    <a:pt x="420" y="158"/>
                  </a:lnTo>
                  <a:lnTo>
                    <a:pt x="397" y="174"/>
                  </a:lnTo>
                  <a:lnTo>
                    <a:pt x="375" y="160"/>
                  </a:lnTo>
                  <a:lnTo>
                    <a:pt x="375" y="122"/>
                  </a:lnTo>
                  <a:close/>
                  <a:moveTo>
                    <a:pt x="350" y="238"/>
                  </a:moveTo>
                  <a:cubicBezTo>
                    <a:pt x="350" y="244"/>
                    <a:pt x="344" y="250"/>
                    <a:pt x="338" y="250"/>
                  </a:cubicBezTo>
                  <a:lnTo>
                    <a:pt x="38" y="250"/>
                  </a:lnTo>
                  <a:cubicBezTo>
                    <a:pt x="31" y="250"/>
                    <a:pt x="25" y="244"/>
                    <a:pt x="25" y="238"/>
                  </a:cubicBezTo>
                  <a:lnTo>
                    <a:pt x="25" y="38"/>
                  </a:lnTo>
                  <a:cubicBezTo>
                    <a:pt x="25" y="31"/>
                    <a:pt x="31" y="25"/>
                    <a:pt x="38" y="25"/>
                  </a:cubicBezTo>
                  <a:lnTo>
                    <a:pt x="338" y="25"/>
                  </a:lnTo>
                  <a:cubicBezTo>
                    <a:pt x="344" y="25"/>
                    <a:pt x="350" y="31"/>
                    <a:pt x="350" y="38"/>
                  </a:cubicBezTo>
                  <a:lnTo>
                    <a:pt x="350" y="69"/>
                  </a:lnTo>
                  <a:lnTo>
                    <a:pt x="345" y="65"/>
                  </a:lnTo>
                  <a:cubicBezTo>
                    <a:pt x="340" y="61"/>
                    <a:pt x="332" y="62"/>
                    <a:pt x="328" y="67"/>
                  </a:cubicBezTo>
                  <a:cubicBezTo>
                    <a:pt x="323" y="72"/>
                    <a:pt x="324" y="80"/>
                    <a:pt x="330" y="85"/>
                  </a:cubicBezTo>
                  <a:lnTo>
                    <a:pt x="350" y="101"/>
                  </a:lnTo>
                  <a:lnTo>
                    <a:pt x="350" y="144"/>
                  </a:lnTo>
                  <a:cubicBezTo>
                    <a:pt x="349" y="143"/>
                    <a:pt x="349" y="143"/>
                    <a:pt x="348" y="143"/>
                  </a:cubicBezTo>
                  <a:cubicBezTo>
                    <a:pt x="333" y="136"/>
                    <a:pt x="315" y="141"/>
                    <a:pt x="306" y="155"/>
                  </a:cubicBezTo>
                  <a:cubicBezTo>
                    <a:pt x="304" y="158"/>
                    <a:pt x="303" y="160"/>
                    <a:pt x="302" y="163"/>
                  </a:cubicBezTo>
                  <a:lnTo>
                    <a:pt x="50" y="163"/>
                  </a:lnTo>
                  <a:cubicBezTo>
                    <a:pt x="43" y="163"/>
                    <a:pt x="38" y="168"/>
                    <a:pt x="38" y="175"/>
                  </a:cubicBezTo>
                  <a:cubicBezTo>
                    <a:pt x="38" y="182"/>
                    <a:pt x="43" y="188"/>
                    <a:pt x="50" y="188"/>
                  </a:cubicBezTo>
                  <a:lnTo>
                    <a:pt x="303" y="188"/>
                  </a:lnTo>
                  <a:cubicBezTo>
                    <a:pt x="305" y="192"/>
                    <a:pt x="308" y="197"/>
                    <a:pt x="312" y="200"/>
                  </a:cubicBezTo>
                  <a:lnTo>
                    <a:pt x="50" y="200"/>
                  </a:lnTo>
                  <a:cubicBezTo>
                    <a:pt x="43" y="200"/>
                    <a:pt x="38" y="206"/>
                    <a:pt x="38" y="213"/>
                  </a:cubicBezTo>
                  <a:cubicBezTo>
                    <a:pt x="38" y="219"/>
                    <a:pt x="43" y="225"/>
                    <a:pt x="50" y="225"/>
                  </a:cubicBezTo>
                  <a:lnTo>
                    <a:pt x="313" y="225"/>
                  </a:lnTo>
                  <a:cubicBezTo>
                    <a:pt x="319" y="225"/>
                    <a:pt x="325" y="219"/>
                    <a:pt x="325" y="213"/>
                  </a:cubicBezTo>
                  <a:cubicBezTo>
                    <a:pt x="325" y="211"/>
                    <a:pt x="325" y="210"/>
                    <a:pt x="324" y="208"/>
                  </a:cubicBezTo>
                  <a:lnTo>
                    <a:pt x="350" y="225"/>
                  </a:lnTo>
                  <a:lnTo>
                    <a:pt x="350" y="238"/>
                  </a:lnTo>
                  <a:close/>
                  <a:moveTo>
                    <a:pt x="494" y="459"/>
                  </a:moveTo>
                  <a:cubicBezTo>
                    <a:pt x="494" y="465"/>
                    <a:pt x="490" y="469"/>
                    <a:pt x="484" y="469"/>
                  </a:cubicBezTo>
                  <a:cubicBezTo>
                    <a:pt x="479" y="469"/>
                    <a:pt x="475" y="465"/>
                    <a:pt x="475" y="459"/>
                  </a:cubicBezTo>
                  <a:lnTo>
                    <a:pt x="475" y="338"/>
                  </a:lnTo>
                  <a:lnTo>
                    <a:pt x="494" y="338"/>
                  </a:lnTo>
                  <a:lnTo>
                    <a:pt x="494" y="459"/>
                  </a:lnTo>
                  <a:close/>
                  <a:moveTo>
                    <a:pt x="538" y="459"/>
                  </a:moveTo>
                  <a:cubicBezTo>
                    <a:pt x="538" y="465"/>
                    <a:pt x="533" y="469"/>
                    <a:pt x="528" y="469"/>
                  </a:cubicBezTo>
                  <a:cubicBezTo>
                    <a:pt x="523" y="469"/>
                    <a:pt x="519" y="465"/>
                    <a:pt x="519" y="459"/>
                  </a:cubicBezTo>
                  <a:lnTo>
                    <a:pt x="519" y="338"/>
                  </a:lnTo>
                  <a:lnTo>
                    <a:pt x="538" y="338"/>
                  </a:lnTo>
                  <a:lnTo>
                    <a:pt x="538" y="459"/>
                  </a:lnTo>
                  <a:close/>
                  <a:moveTo>
                    <a:pt x="563" y="300"/>
                  </a:moveTo>
                  <a:cubicBezTo>
                    <a:pt x="563" y="307"/>
                    <a:pt x="557" y="313"/>
                    <a:pt x="550" y="313"/>
                  </a:cubicBezTo>
                  <a:lnTo>
                    <a:pt x="528" y="313"/>
                  </a:lnTo>
                  <a:lnTo>
                    <a:pt x="484" y="313"/>
                  </a:lnTo>
                  <a:lnTo>
                    <a:pt x="463" y="313"/>
                  </a:lnTo>
                  <a:cubicBezTo>
                    <a:pt x="456" y="313"/>
                    <a:pt x="450" y="307"/>
                    <a:pt x="450" y="300"/>
                  </a:cubicBezTo>
                  <a:lnTo>
                    <a:pt x="450" y="288"/>
                  </a:lnTo>
                  <a:lnTo>
                    <a:pt x="450" y="263"/>
                  </a:lnTo>
                  <a:lnTo>
                    <a:pt x="450" y="213"/>
                  </a:lnTo>
                  <a:lnTo>
                    <a:pt x="450" y="213"/>
                  </a:lnTo>
                  <a:cubicBezTo>
                    <a:pt x="449" y="207"/>
                    <a:pt x="444" y="202"/>
                    <a:pt x="438" y="202"/>
                  </a:cubicBezTo>
                  <a:cubicBezTo>
                    <a:pt x="435" y="202"/>
                    <a:pt x="432" y="203"/>
                    <a:pt x="430" y="204"/>
                  </a:cubicBezTo>
                  <a:lnTo>
                    <a:pt x="430" y="204"/>
                  </a:lnTo>
                  <a:lnTo>
                    <a:pt x="403" y="223"/>
                  </a:lnTo>
                  <a:cubicBezTo>
                    <a:pt x="401" y="225"/>
                    <a:pt x="397" y="226"/>
                    <a:pt x="394" y="224"/>
                  </a:cubicBezTo>
                  <a:cubicBezTo>
                    <a:pt x="394" y="224"/>
                    <a:pt x="393" y="224"/>
                    <a:pt x="393" y="223"/>
                  </a:cubicBezTo>
                  <a:lnTo>
                    <a:pt x="375" y="212"/>
                  </a:lnTo>
                  <a:lnTo>
                    <a:pt x="350" y="195"/>
                  </a:lnTo>
                  <a:lnTo>
                    <a:pt x="329" y="182"/>
                  </a:lnTo>
                  <a:cubicBezTo>
                    <a:pt x="325" y="179"/>
                    <a:pt x="324" y="173"/>
                    <a:pt x="327" y="169"/>
                  </a:cubicBezTo>
                  <a:cubicBezTo>
                    <a:pt x="329" y="165"/>
                    <a:pt x="334" y="164"/>
                    <a:pt x="338" y="165"/>
                  </a:cubicBezTo>
                  <a:cubicBezTo>
                    <a:pt x="339" y="166"/>
                    <a:pt x="339" y="166"/>
                    <a:pt x="340" y="166"/>
                  </a:cubicBezTo>
                  <a:lnTo>
                    <a:pt x="350" y="173"/>
                  </a:lnTo>
                  <a:lnTo>
                    <a:pt x="375" y="189"/>
                  </a:lnTo>
                  <a:lnTo>
                    <a:pt x="398" y="204"/>
                  </a:lnTo>
                  <a:lnTo>
                    <a:pt x="440" y="175"/>
                  </a:lnTo>
                  <a:lnTo>
                    <a:pt x="459" y="191"/>
                  </a:lnTo>
                  <a:cubicBezTo>
                    <a:pt x="458" y="194"/>
                    <a:pt x="457" y="197"/>
                    <a:pt x="456" y="201"/>
                  </a:cubicBezTo>
                  <a:cubicBezTo>
                    <a:pt x="456" y="203"/>
                    <a:pt x="456" y="204"/>
                    <a:pt x="456" y="206"/>
                  </a:cubicBezTo>
                  <a:cubicBezTo>
                    <a:pt x="457" y="215"/>
                    <a:pt x="462" y="224"/>
                    <a:pt x="469" y="230"/>
                  </a:cubicBezTo>
                  <a:lnTo>
                    <a:pt x="541" y="290"/>
                  </a:lnTo>
                  <a:lnTo>
                    <a:pt x="544" y="292"/>
                  </a:lnTo>
                  <a:cubicBezTo>
                    <a:pt x="549" y="297"/>
                    <a:pt x="556" y="299"/>
                    <a:pt x="562" y="300"/>
                  </a:cubicBezTo>
                  <a:lnTo>
                    <a:pt x="562" y="300"/>
                  </a:lnTo>
                  <a:lnTo>
                    <a:pt x="563" y="300"/>
                  </a:lnTo>
                  <a:close/>
                  <a:moveTo>
                    <a:pt x="571" y="274"/>
                  </a:moveTo>
                  <a:cubicBezTo>
                    <a:pt x="569" y="274"/>
                    <a:pt x="568" y="275"/>
                    <a:pt x="566" y="275"/>
                  </a:cubicBezTo>
                  <a:cubicBezTo>
                    <a:pt x="566" y="275"/>
                    <a:pt x="566" y="275"/>
                    <a:pt x="566" y="275"/>
                  </a:cubicBezTo>
                  <a:cubicBezTo>
                    <a:pt x="563" y="275"/>
                    <a:pt x="561" y="274"/>
                    <a:pt x="560" y="273"/>
                  </a:cubicBezTo>
                  <a:lnTo>
                    <a:pt x="545" y="261"/>
                  </a:lnTo>
                  <a:lnTo>
                    <a:pt x="485" y="210"/>
                  </a:lnTo>
                  <a:cubicBezTo>
                    <a:pt x="481" y="207"/>
                    <a:pt x="480" y="202"/>
                    <a:pt x="483" y="198"/>
                  </a:cubicBezTo>
                  <a:cubicBezTo>
                    <a:pt x="483" y="198"/>
                    <a:pt x="483" y="198"/>
                    <a:pt x="483" y="197"/>
                  </a:cubicBezTo>
                  <a:cubicBezTo>
                    <a:pt x="485" y="195"/>
                    <a:pt x="488" y="194"/>
                    <a:pt x="491" y="194"/>
                  </a:cubicBezTo>
                  <a:cubicBezTo>
                    <a:pt x="493" y="194"/>
                    <a:pt x="495" y="194"/>
                    <a:pt x="497" y="196"/>
                  </a:cubicBezTo>
                  <a:lnTo>
                    <a:pt x="517" y="213"/>
                  </a:lnTo>
                  <a:lnTo>
                    <a:pt x="527" y="222"/>
                  </a:lnTo>
                  <a:lnTo>
                    <a:pt x="527" y="222"/>
                  </a:lnTo>
                  <a:cubicBezTo>
                    <a:pt x="529" y="223"/>
                    <a:pt x="530" y="223"/>
                    <a:pt x="532" y="224"/>
                  </a:cubicBezTo>
                  <a:cubicBezTo>
                    <a:pt x="537" y="225"/>
                    <a:pt x="542" y="223"/>
                    <a:pt x="545" y="219"/>
                  </a:cubicBezTo>
                  <a:cubicBezTo>
                    <a:pt x="546" y="218"/>
                    <a:pt x="547" y="216"/>
                    <a:pt x="547" y="214"/>
                  </a:cubicBezTo>
                  <a:cubicBezTo>
                    <a:pt x="548" y="208"/>
                    <a:pt x="545" y="203"/>
                    <a:pt x="540" y="200"/>
                  </a:cubicBezTo>
                  <a:lnTo>
                    <a:pt x="532" y="194"/>
                  </a:lnTo>
                  <a:lnTo>
                    <a:pt x="507" y="173"/>
                  </a:lnTo>
                  <a:cubicBezTo>
                    <a:pt x="502" y="170"/>
                    <a:pt x="496" y="169"/>
                    <a:pt x="491" y="169"/>
                  </a:cubicBezTo>
                  <a:cubicBezTo>
                    <a:pt x="489" y="169"/>
                    <a:pt x="487" y="169"/>
                    <a:pt x="486" y="169"/>
                  </a:cubicBezTo>
                  <a:cubicBezTo>
                    <a:pt x="482" y="170"/>
                    <a:pt x="479" y="171"/>
                    <a:pt x="476" y="172"/>
                  </a:cubicBezTo>
                  <a:lnTo>
                    <a:pt x="464" y="163"/>
                  </a:lnTo>
                  <a:lnTo>
                    <a:pt x="475" y="163"/>
                  </a:lnTo>
                  <a:lnTo>
                    <a:pt x="490" y="163"/>
                  </a:lnTo>
                  <a:lnTo>
                    <a:pt x="538" y="163"/>
                  </a:lnTo>
                  <a:lnTo>
                    <a:pt x="546" y="163"/>
                  </a:lnTo>
                  <a:cubicBezTo>
                    <a:pt x="549" y="164"/>
                    <a:pt x="551" y="166"/>
                    <a:pt x="551" y="168"/>
                  </a:cubicBezTo>
                  <a:cubicBezTo>
                    <a:pt x="552" y="168"/>
                    <a:pt x="552" y="169"/>
                    <a:pt x="552" y="169"/>
                  </a:cubicBezTo>
                  <a:lnTo>
                    <a:pt x="555" y="180"/>
                  </a:lnTo>
                  <a:lnTo>
                    <a:pt x="564" y="221"/>
                  </a:lnTo>
                  <a:lnTo>
                    <a:pt x="575" y="263"/>
                  </a:lnTo>
                  <a:cubicBezTo>
                    <a:pt x="576" y="267"/>
                    <a:pt x="574" y="271"/>
                    <a:pt x="571" y="2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Presentation2"/>
            <p:cNvSpPr>
              <a:spLocks/>
            </p:cNvSpPr>
            <p:nvPr>
              <p:custDataLst>
                <p:tags r:id="rId12"/>
              </p:custDataLst>
            </p:nvPr>
          </p:nvSpPr>
          <p:spPr bwMode="auto">
            <a:xfrm>
              <a:off x="38" y="47"/>
              <a:ext cx="97" cy="20"/>
            </a:xfrm>
            <a:custGeom>
              <a:avLst/>
              <a:gdLst>
                <a:gd name="T0" fmla="*/ 12 w 125"/>
                <a:gd name="T1" fmla="*/ 25 h 25"/>
                <a:gd name="T2" fmla="*/ 112 w 125"/>
                <a:gd name="T3" fmla="*/ 25 h 25"/>
                <a:gd name="T4" fmla="*/ 125 w 125"/>
                <a:gd name="T5" fmla="*/ 13 h 25"/>
                <a:gd name="T6" fmla="*/ 112 w 125"/>
                <a:gd name="T7" fmla="*/ 0 h 25"/>
                <a:gd name="T8" fmla="*/ 12 w 125"/>
                <a:gd name="T9" fmla="*/ 0 h 25"/>
                <a:gd name="T10" fmla="*/ 0 w 125"/>
                <a:gd name="T11" fmla="*/ 13 h 25"/>
                <a:gd name="T12" fmla="*/ 12 w 12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25" h="25">
                  <a:moveTo>
                    <a:pt x="12" y="25"/>
                  </a:moveTo>
                  <a:lnTo>
                    <a:pt x="112" y="25"/>
                  </a:lnTo>
                  <a:cubicBezTo>
                    <a:pt x="119" y="25"/>
                    <a:pt x="125" y="19"/>
                    <a:pt x="125" y="13"/>
                  </a:cubicBezTo>
                  <a:cubicBezTo>
                    <a:pt x="125" y="6"/>
                    <a:pt x="119" y="0"/>
                    <a:pt x="112" y="0"/>
                  </a:cubicBezTo>
                  <a:lnTo>
                    <a:pt x="12" y="0"/>
                  </a:lnTo>
                  <a:cubicBezTo>
                    <a:pt x="5" y="0"/>
                    <a:pt x="0" y="6"/>
                    <a:pt x="0" y="13"/>
                  </a:cubicBezTo>
                  <a:cubicBezTo>
                    <a:pt x="0" y="19"/>
                    <a:pt x="5" y="25"/>
                    <a:pt x="12"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Presentation2"/>
            <p:cNvSpPr>
              <a:spLocks/>
            </p:cNvSpPr>
            <p:nvPr>
              <p:custDataLst>
                <p:tags r:id="rId13"/>
              </p:custDataLst>
            </p:nvPr>
          </p:nvSpPr>
          <p:spPr bwMode="auto">
            <a:xfrm>
              <a:off x="38" y="77"/>
              <a:ext cx="97" cy="19"/>
            </a:xfrm>
            <a:custGeom>
              <a:avLst/>
              <a:gdLst>
                <a:gd name="T0" fmla="*/ 12 w 125"/>
                <a:gd name="T1" fmla="*/ 25 h 25"/>
                <a:gd name="T2" fmla="*/ 112 w 125"/>
                <a:gd name="T3" fmla="*/ 25 h 25"/>
                <a:gd name="T4" fmla="*/ 125 w 125"/>
                <a:gd name="T5" fmla="*/ 12 h 25"/>
                <a:gd name="T6" fmla="*/ 112 w 125"/>
                <a:gd name="T7" fmla="*/ 0 h 25"/>
                <a:gd name="T8" fmla="*/ 12 w 125"/>
                <a:gd name="T9" fmla="*/ 0 h 25"/>
                <a:gd name="T10" fmla="*/ 0 w 125"/>
                <a:gd name="T11" fmla="*/ 12 h 25"/>
                <a:gd name="T12" fmla="*/ 12 w 12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25" h="25">
                  <a:moveTo>
                    <a:pt x="12" y="25"/>
                  </a:moveTo>
                  <a:lnTo>
                    <a:pt x="112" y="25"/>
                  </a:lnTo>
                  <a:cubicBezTo>
                    <a:pt x="119" y="25"/>
                    <a:pt x="125" y="19"/>
                    <a:pt x="125" y="12"/>
                  </a:cubicBezTo>
                  <a:cubicBezTo>
                    <a:pt x="125" y="5"/>
                    <a:pt x="119" y="0"/>
                    <a:pt x="112" y="0"/>
                  </a:cubicBezTo>
                  <a:lnTo>
                    <a:pt x="12" y="0"/>
                  </a:lnTo>
                  <a:cubicBezTo>
                    <a:pt x="5" y="0"/>
                    <a:pt x="0" y="5"/>
                    <a:pt x="0" y="12"/>
                  </a:cubicBezTo>
                  <a:cubicBezTo>
                    <a:pt x="0" y="19"/>
                    <a:pt x="5" y="25"/>
                    <a:pt x="12"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Presentation2"/>
            <p:cNvSpPr>
              <a:spLocks/>
            </p:cNvSpPr>
            <p:nvPr>
              <p:custDataLst>
                <p:tags r:id="rId14"/>
              </p:custDataLst>
            </p:nvPr>
          </p:nvSpPr>
          <p:spPr bwMode="auto">
            <a:xfrm>
              <a:off x="38" y="106"/>
              <a:ext cx="97" cy="19"/>
            </a:xfrm>
            <a:custGeom>
              <a:avLst/>
              <a:gdLst>
                <a:gd name="T0" fmla="*/ 12 w 125"/>
                <a:gd name="T1" fmla="*/ 25 h 25"/>
                <a:gd name="T2" fmla="*/ 112 w 125"/>
                <a:gd name="T3" fmla="*/ 25 h 25"/>
                <a:gd name="T4" fmla="*/ 125 w 125"/>
                <a:gd name="T5" fmla="*/ 13 h 25"/>
                <a:gd name="T6" fmla="*/ 112 w 125"/>
                <a:gd name="T7" fmla="*/ 0 h 25"/>
                <a:gd name="T8" fmla="*/ 12 w 125"/>
                <a:gd name="T9" fmla="*/ 0 h 25"/>
                <a:gd name="T10" fmla="*/ 0 w 125"/>
                <a:gd name="T11" fmla="*/ 13 h 25"/>
                <a:gd name="T12" fmla="*/ 12 w 12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25" h="25">
                  <a:moveTo>
                    <a:pt x="12" y="25"/>
                  </a:moveTo>
                  <a:lnTo>
                    <a:pt x="112" y="25"/>
                  </a:lnTo>
                  <a:cubicBezTo>
                    <a:pt x="119" y="25"/>
                    <a:pt x="125" y="19"/>
                    <a:pt x="125" y="13"/>
                  </a:cubicBezTo>
                  <a:cubicBezTo>
                    <a:pt x="125" y="6"/>
                    <a:pt x="119" y="0"/>
                    <a:pt x="112" y="0"/>
                  </a:cubicBezTo>
                  <a:lnTo>
                    <a:pt x="12" y="0"/>
                  </a:lnTo>
                  <a:cubicBezTo>
                    <a:pt x="5" y="0"/>
                    <a:pt x="0" y="6"/>
                    <a:pt x="0" y="13"/>
                  </a:cubicBezTo>
                  <a:cubicBezTo>
                    <a:pt x="0" y="19"/>
                    <a:pt x="5" y="25"/>
                    <a:pt x="12"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Presentation2"/>
            <p:cNvSpPr>
              <a:spLocks noEditPoints="1"/>
            </p:cNvSpPr>
            <p:nvPr>
              <p:custDataLst>
                <p:tags r:id="rId15"/>
              </p:custDataLst>
            </p:nvPr>
          </p:nvSpPr>
          <p:spPr bwMode="auto">
            <a:xfrm>
              <a:off x="145" y="47"/>
              <a:ext cx="117" cy="78"/>
            </a:xfrm>
            <a:custGeom>
              <a:avLst/>
              <a:gdLst>
                <a:gd name="T0" fmla="*/ 38 w 150"/>
                <a:gd name="T1" fmla="*/ 100 h 100"/>
                <a:gd name="T2" fmla="*/ 113 w 150"/>
                <a:gd name="T3" fmla="*/ 100 h 100"/>
                <a:gd name="T4" fmla="*/ 150 w 150"/>
                <a:gd name="T5" fmla="*/ 63 h 100"/>
                <a:gd name="T6" fmla="*/ 150 w 150"/>
                <a:gd name="T7" fmla="*/ 38 h 100"/>
                <a:gd name="T8" fmla="*/ 113 w 150"/>
                <a:gd name="T9" fmla="*/ 0 h 100"/>
                <a:gd name="T10" fmla="*/ 38 w 150"/>
                <a:gd name="T11" fmla="*/ 0 h 100"/>
                <a:gd name="T12" fmla="*/ 0 w 150"/>
                <a:gd name="T13" fmla="*/ 38 h 100"/>
                <a:gd name="T14" fmla="*/ 0 w 150"/>
                <a:gd name="T15" fmla="*/ 63 h 100"/>
                <a:gd name="T16" fmla="*/ 38 w 150"/>
                <a:gd name="T17" fmla="*/ 100 h 100"/>
                <a:gd name="T18" fmla="*/ 25 w 150"/>
                <a:gd name="T19" fmla="*/ 38 h 100"/>
                <a:gd name="T20" fmla="*/ 38 w 150"/>
                <a:gd name="T21" fmla="*/ 25 h 100"/>
                <a:gd name="T22" fmla="*/ 113 w 150"/>
                <a:gd name="T23" fmla="*/ 25 h 100"/>
                <a:gd name="T24" fmla="*/ 125 w 150"/>
                <a:gd name="T25" fmla="*/ 38 h 100"/>
                <a:gd name="T26" fmla="*/ 125 w 150"/>
                <a:gd name="T27" fmla="*/ 63 h 100"/>
                <a:gd name="T28" fmla="*/ 113 w 150"/>
                <a:gd name="T29" fmla="*/ 75 h 100"/>
                <a:gd name="T30" fmla="*/ 38 w 150"/>
                <a:gd name="T31" fmla="*/ 75 h 100"/>
                <a:gd name="T32" fmla="*/ 25 w 150"/>
                <a:gd name="T33" fmla="*/ 63 h 100"/>
                <a:gd name="T34" fmla="*/ 25 w 150"/>
                <a:gd name="T35"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00">
                  <a:moveTo>
                    <a:pt x="38" y="100"/>
                  </a:moveTo>
                  <a:lnTo>
                    <a:pt x="113" y="100"/>
                  </a:lnTo>
                  <a:cubicBezTo>
                    <a:pt x="133" y="100"/>
                    <a:pt x="150" y="83"/>
                    <a:pt x="150" y="63"/>
                  </a:cubicBezTo>
                  <a:lnTo>
                    <a:pt x="150" y="38"/>
                  </a:lnTo>
                  <a:cubicBezTo>
                    <a:pt x="150" y="17"/>
                    <a:pt x="133" y="0"/>
                    <a:pt x="113" y="0"/>
                  </a:cubicBezTo>
                  <a:lnTo>
                    <a:pt x="38" y="0"/>
                  </a:lnTo>
                  <a:cubicBezTo>
                    <a:pt x="17" y="0"/>
                    <a:pt x="0" y="17"/>
                    <a:pt x="0" y="38"/>
                  </a:cubicBezTo>
                  <a:lnTo>
                    <a:pt x="0" y="63"/>
                  </a:lnTo>
                  <a:cubicBezTo>
                    <a:pt x="0" y="83"/>
                    <a:pt x="17" y="100"/>
                    <a:pt x="38" y="100"/>
                  </a:cubicBezTo>
                  <a:close/>
                  <a:moveTo>
                    <a:pt x="25" y="38"/>
                  </a:moveTo>
                  <a:cubicBezTo>
                    <a:pt x="25" y="31"/>
                    <a:pt x="31" y="25"/>
                    <a:pt x="38" y="25"/>
                  </a:cubicBezTo>
                  <a:lnTo>
                    <a:pt x="113" y="25"/>
                  </a:lnTo>
                  <a:cubicBezTo>
                    <a:pt x="119" y="25"/>
                    <a:pt x="125" y="31"/>
                    <a:pt x="125" y="38"/>
                  </a:cubicBezTo>
                  <a:lnTo>
                    <a:pt x="125" y="63"/>
                  </a:lnTo>
                  <a:cubicBezTo>
                    <a:pt x="125" y="69"/>
                    <a:pt x="119" y="75"/>
                    <a:pt x="113" y="75"/>
                  </a:cubicBezTo>
                  <a:lnTo>
                    <a:pt x="38" y="75"/>
                  </a:lnTo>
                  <a:cubicBezTo>
                    <a:pt x="31" y="75"/>
                    <a:pt x="25" y="69"/>
                    <a:pt x="25" y="63"/>
                  </a:cubicBezTo>
                  <a:lnTo>
                    <a:pt x="25" y="3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Presentation2"/>
            <p:cNvSpPr>
              <a:spLocks noEditPoints="1"/>
            </p:cNvSpPr>
            <p:nvPr>
              <p:custDataLst>
                <p:tags r:id="rId16"/>
              </p:custDataLst>
            </p:nvPr>
          </p:nvSpPr>
          <p:spPr bwMode="auto">
            <a:xfrm>
              <a:off x="40" y="301"/>
              <a:ext cx="88" cy="89"/>
            </a:xfrm>
            <a:custGeom>
              <a:avLst/>
              <a:gdLst>
                <a:gd name="T0" fmla="*/ 57 w 113"/>
                <a:gd name="T1" fmla="*/ 112 h 113"/>
                <a:gd name="T2" fmla="*/ 113 w 113"/>
                <a:gd name="T3" fmla="*/ 56 h 113"/>
                <a:gd name="T4" fmla="*/ 56 w 113"/>
                <a:gd name="T5" fmla="*/ 0 h 113"/>
                <a:gd name="T6" fmla="*/ 0 w 113"/>
                <a:gd name="T7" fmla="*/ 57 h 113"/>
                <a:gd name="T8" fmla="*/ 57 w 113"/>
                <a:gd name="T9" fmla="*/ 112 h 113"/>
                <a:gd name="T10" fmla="*/ 56 w 113"/>
                <a:gd name="T11" fmla="*/ 25 h 113"/>
                <a:gd name="T12" fmla="*/ 87 w 113"/>
                <a:gd name="T13" fmla="*/ 56 h 113"/>
                <a:gd name="T14" fmla="*/ 56 w 113"/>
                <a:gd name="T15" fmla="*/ 87 h 113"/>
                <a:gd name="T16" fmla="*/ 25 w 113"/>
                <a:gd name="T17" fmla="*/ 56 h 113"/>
                <a:gd name="T18" fmla="*/ 56 w 113"/>
                <a:gd name="T19"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3">
                  <a:moveTo>
                    <a:pt x="57" y="112"/>
                  </a:moveTo>
                  <a:cubicBezTo>
                    <a:pt x="88" y="112"/>
                    <a:pt x="113" y="87"/>
                    <a:pt x="113" y="56"/>
                  </a:cubicBezTo>
                  <a:cubicBezTo>
                    <a:pt x="112" y="25"/>
                    <a:pt x="87" y="0"/>
                    <a:pt x="56" y="0"/>
                  </a:cubicBezTo>
                  <a:cubicBezTo>
                    <a:pt x="25" y="0"/>
                    <a:pt x="0" y="26"/>
                    <a:pt x="0" y="57"/>
                  </a:cubicBezTo>
                  <a:cubicBezTo>
                    <a:pt x="0" y="88"/>
                    <a:pt x="26" y="113"/>
                    <a:pt x="57" y="112"/>
                  </a:cubicBezTo>
                  <a:close/>
                  <a:moveTo>
                    <a:pt x="56" y="25"/>
                  </a:moveTo>
                  <a:cubicBezTo>
                    <a:pt x="73" y="25"/>
                    <a:pt x="87" y="39"/>
                    <a:pt x="87" y="56"/>
                  </a:cubicBezTo>
                  <a:cubicBezTo>
                    <a:pt x="88" y="73"/>
                    <a:pt x="74" y="87"/>
                    <a:pt x="56" y="87"/>
                  </a:cubicBezTo>
                  <a:cubicBezTo>
                    <a:pt x="39" y="88"/>
                    <a:pt x="25" y="74"/>
                    <a:pt x="25" y="56"/>
                  </a:cubicBezTo>
                  <a:cubicBezTo>
                    <a:pt x="25" y="39"/>
                    <a:pt x="39" y="25"/>
                    <a:pt x="56"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Presentation2"/>
            <p:cNvSpPr>
              <a:spLocks noEditPoints="1"/>
            </p:cNvSpPr>
            <p:nvPr>
              <p:custDataLst>
                <p:tags r:id="rId17"/>
              </p:custDataLst>
            </p:nvPr>
          </p:nvSpPr>
          <p:spPr bwMode="auto">
            <a:xfrm>
              <a:off x="191" y="301"/>
              <a:ext cx="88" cy="89"/>
            </a:xfrm>
            <a:custGeom>
              <a:avLst/>
              <a:gdLst>
                <a:gd name="T0" fmla="*/ 57 w 113"/>
                <a:gd name="T1" fmla="*/ 112 h 113"/>
                <a:gd name="T2" fmla="*/ 113 w 113"/>
                <a:gd name="T3" fmla="*/ 56 h 113"/>
                <a:gd name="T4" fmla="*/ 56 w 113"/>
                <a:gd name="T5" fmla="*/ 0 h 113"/>
                <a:gd name="T6" fmla="*/ 0 w 113"/>
                <a:gd name="T7" fmla="*/ 57 h 113"/>
                <a:gd name="T8" fmla="*/ 57 w 113"/>
                <a:gd name="T9" fmla="*/ 112 h 113"/>
                <a:gd name="T10" fmla="*/ 56 w 113"/>
                <a:gd name="T11" fmla="*/ 25 h 113"/>
                <a:gd name="T12" fmla="*/ 88 w 113"/>
                <a:gd name="T13" fmla="*/ 56 h 113"/>
                <a:gd name="T14" fmla="*/ 56 w 113"/>
                <a:gd name="T15" fmla="*/ 87 h 113"/>
                <a:gd name="T16" fmla="*/ 25 w 113"/>
                <a:gd name="T17" fmla="*/ 56 h 113"/>
                <a:gd name="T18" fmla="*/ 56 w 113"/>
                <a:gd name="T19"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3">
                  <a:moveTo>
                    <a:pt x="57" y="112"/>
                  </a:moveTo>
                  <a:cubicBezTo>
                    <a:pt x="88" y="112"/>
                    <a:pt x="113" y="87"/>
                    <a:pt x="113" y="56"/>
                  </a:cubicBezTo>
                  <a:cubicBezTo>
                    <a:pt x="112" y="25"/>
                    <a:pt x="87" y="0"/>
                    <a:pt x="56" y="0"/>
                  </a:cubicBezTo>
                  <a:cubicBezTo>
                    <a:pt x="25" y="0"/>
                    <a:pt x="0" y="26"/>
                    <a:pt x="0" y="57"/>
                  </a:cubicBezTo>
                  <a:cubicBezTo>
                    <a:pt x="0" y="88"/>
                    <a:pt x="26" y="113"/>
                    <a:pt x="57" y="112"/>
                  </a:cubicBezTo>
                  <a:close/>
                  <a:moveTo>
                    <a:pt x="56" y="25"/>
                  </a:moveTo>
                  <a:cubicBezTo>
                    <a:pt x="73" y="25"/>
                    <a:pt x="87" y="39"/>
                    <a:pt x="88" y="56"/>
                  </a:cubicBezTo>
                  <a:cubicBezTo>
                    <a:pt x="88" y="73"/>
                    <a:pt x="74" y="87"/>
                    <a:pt x="56" y="87"/>
                  </a:cubicBezTo>
                  <a:cubicBezTo>
                    <a:pt x="39" y="88"/>
                    <a:pt x="25" y="74"/>
                    <a:pt x="25" y="56"/>
                  </a:cubicBezTo>
                  <a:cubicBezTo>
                    <a:pt x="25" y="39"/>
                    <a:pt x="39" y="25"/>
                    <a:pt x="56"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Presentation2"/>
            <p:cNvSpPr>
              <a:spLocks/>
            </p:cNvSpPr>
            <p:nvPr>
              <p:custDataLst>
                <p:tags r:id="rId18"/>
              </p:custDataLst>
            </p:nvPr>
          </p:nvSpPr>
          <p:spPr bwMode="auto">
            <a:xfrm>
              <a:off x="8" y="399"/>
              <a:ext cx="303" cy="78"/>
            </a:xfrm>
            <a:custGeom>
              <a:avLst/>
              <a:gdLst>
                <a:gd name="T0" fmla="*/ 340 w 388"/>
                <a:gd name="T1" fmla="*/ 0 h 100"/>
                <a:gd name="T2" fmla="*/ 240 w 388"/>
                <a:gd name="T3" fmla="*/ 0 h 100"/>
                <a:gd name="T4" fmla="*/ 203 w 388"/>
                <a:gd name="T5" fmla="*/ 36 h 100"/>
                <a:gd name="T6" fmla="*/ 194 w 388"/>
                <a:gd name="T7" fmla="*/ 95 h 100"/>
                <a:gd name="T8" fmla="*/ 185 w 388"/>
                <a:gd name="T9" fmla="*/ 36 h 100"/>
                <a:gd name="T10" fmla="*/ 147 w 388"/>
                <a:gd name="T11" fmla="*/ 0 h 100"/>
                <a:gd name="T12" fmla="*/ 47 w 388"/>
                <a:gd name="T13" fmla="*/ 0 h 100"/>
                <a:gd name="T14" fmla="*/ 10 w 388"/>
                <a:gd name="T15" fmla="*/ 36 h 100"/>
                <a:gd name="T16" fmla="*/ 0 w 388"/>
                <a:gd name="T17" fmla="*/ 100 h 100"/>
                <a:gd name="T18" fmla="*/ 25 w 388"/>
                <a:gd name="T19" fmla="*/ 100 h 100"/>
                <a:gd name="T20" fmla="*/ 35 w 388"/>
                <a:gd name="T21" fmla="*/ 39 h 100"/>
                <a:gd name="T22" fmla="*/ 35 w 388"/>
                <a:gd name="T23" fmla="*/ 38 h 100"/>
                <a:gd name="T24" fmla="*/ 47 w 388"/>
                <a:gd name="T25" fmla="*/ 25 h 100"/>
                <a:gd name="T26" fmla="*/ 147 w 388"/>
                <a:gd name="T27" fmla="*/ 25 h 100"/>
                <a:gd name="T28" fmla="*/ 160 w 388"/>
                <a:gd name="T29" fmla="*/ 38 h 100"/>
                <a:gd name="T30" fmla="*/ 169 w 388"/>
                <a:gd name="T31" fmla="*/ 100 h 100"/>
                <a:gd name="T32" fmla="*/ 193 w 388"/>
                <a:gd name="T33" fmla="*/ 100 h 100"/>
                <a:gd name="T34" fmla="*/ 194 w 388"/>
                <a:gd name="T35" fmla="*/ 100 h 100"/>
                <a:gd name="T36" fmla="*/ 218 w 388"/>
                <a:gd name="T37" fmla="*/ 100 h 100"/>
                <a:gd name="T38" fmla="*/ 228 w 388"/>
                <a:gd name="T39" fmla="*/ 39 h 100"/>
                <a:gd name="T40" fmla="*/ 228 w 388"/>
                <a:gd name="T41" fmla="*/ 38 h 100"/>
                <a:gd name="T42" fmla="*/ 240 w 388"/>
                <a:gd name="T43" fmla="*/ 25 h 100"/>
                <a:gd name="T44" fmla="*/ 340 w 388"/>
                <a:gd name="T45" fmla="*/ 25 h 100"/>
                <a:gd name="T46" fmla="*/ 353 w 388"/>
                <a:gd name="T47" fmla="*/ 38 h 100"/>
                <a:gd name="T48" fmla="*/ 362 w 388"/>
                <a:gd name="T49" fmla="*/ 100 h 100"/>
                <a:gd name="T50" fmla="*/ 388 w 388"/>
                <a:gd name="T51" fmla="*/ 100 h 100"/>
                <a:gd name="T52" fmla="*/ 378 w 388"/>
                <a:gd name="T53" fmla="*/ 36 h 100"/>
                <a:gd name="T54" fmla="*/ 340 w 388"/>
                <a:gd name="T5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8" h="100">
                  <a:moveTo>
                    <a:pt x="340" y="0"/>
                  </a:moveTo>
                  <a:lnTo>
                    <a:pt x="240" y="0"/>
                  </a:lnTo>
                  <a:cubicBezTo>
                    <a:pt x="220" y="0"/>
                    <a:pt x="203" y="16"/>
                    <a:pt x="203" y="36"/>
                  </a:cubicBezTo>
                  <a:lnTo>
                    <a:pt x="194" y="95"/>
                  </a:lnTo>
                  <a:lnTo>
                    <a:pt x="185" y="36"/>
                  </a:lnTo>
                  <a:cubicBezTo>
                    <a:pt x="184" y="16"/>
                    <a:pt x="168" y="0"/>
                    <a:pt x="147" y="0"/>
                  </a:cubicBezTo>
                  <a:lnTo>
                    <a:pt x="47" y="0"/>
                  </a:lnTo>
                  <a:cubicBezTo>
                    <a:pt x="27" y="0"/>
                    <a:pt x="10" y="16"/>
                    <a:pt x="10" y="36"/>
                  </a:cubicBezTo>
                  <a:lnTo>
                    <a:pt x="0" y="100"/>
                  </a:lnTo>
                  <a:lnTo>
                    <a:pt x="25" y="100"/>
                  </a:lnTo>
                  <a:lnTo>
                    <a:pt x="35" y="39"/>
                  </a:lnTo>
                  <a:lnTo>
                    <a:pt x="35" y="38"/>
                  </a:lnTo>
                  <a:cubicBezTo>
                    <a:pt x="35" y="31"/>
                    <a:pt x="40" y="25"/>
                    <a:pt x="47" y="25"/>
                  </a:cubicBezTo>
                  <a:lnTo>
                    <a:pt x="147" y="25"/>
                  </a:lnTo>
                  <a:cubicBezTo>
                    <a:pt x="154" y="25"/>
                    <a:pt x="160" y="31"/>
                    <a:pt x="160" y="38"/>
                  </a:cubicBezTo>
                  <a:lnTo>
                    <a:pt x="169" y="100"/>
                  </a:lnTo>
                  <a:lnTo>
                    <a:pt x="193" y="100"/>
                  </a:lnTo>
                  <a:lnTo>
                    <a:pt x="194" y="100"/>
                  </a:lnTo>
                  <a:lnTo>
                    <a:pt x="218" y="100"/>
                  </a:lnTo>
                  <a:lnTo>
                    <a:pt x="228" y="39"/>
                  </a:lnTo>
                  <a:lnTo>
                    <a:pt x="228" y="38"/>
                  </a:lnTo>
                  <a:cubicBezTo>
                    <a:pt x="228" y="31"/>
                    <a:pt x="233" y="25"/>
                    <a:pt x="240" y="25"/>
                  </a:cubicBezTo>
                  <a:lnTo>
                    <a:pt x="340" y="25"/>
                  </a:lnTo>
                  <a:cubicBezTo>
                    <a:pt x="347" y="25"/>
                    <a:pt x="353" y="31"/>
                    <a:pt x="353" y="38"/>
                  </a:cubicBezTo>
                  <a:lnTo>
                    <a:pt x="362" y="100"/>
                  </a:lnTo>
                  <a:lnTo>
                    <a:pt x="388" y="100"/>
                  </a:lnTo>
                  <a:lnTo>
                    <a:pt x="378" y="36"/>
                  </a:lnTo>
                  <a:cubicBezTo>
                    <a:pt x="377" y="16"/>
                    <a:pt x="361" y="0"/>
                    <a:pt x="3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6" name="Speech"/>
          <p:cNvGrpSpPr>
            <a:grpSpLocks noChangeAspect="1"/>
          </p:cNvGrpSpPr>
          <p:nvPr>
            <p:custDataLst>
              <p:tags r:id="rId4"/>
            </p:custDataLst>
          </p:nvPr>
        </p:nvGrpSpPr>
        <p:grpSpPr bwMode="auto">
          <a:xfrm>
            <a:off x="4767943" y="3806372"/>
            <a:ext cx="438470" cy="542925"/>
            <a:chOff x="62" y="20"/>
            <a:chExt cx="361" cy="447"/>
          </a:xfrm>
          <a:solidFill>
            <a:schemeClr val="bg1"/>
          </a:solidFill>
        </p:grpSpPr>
        <p:sp>
          <p:nvSpPr>
            <p:cNvPr id="137" name="Speech"/>
            <p:cNvSpPr>
              <a:spLocks noChangeArrowheads="1"/>
            </p:cNvSpPr>
            <p:nvPr>
              <p:custDataLst>
                <p:tags r:id="rId5"/>
              </p:custDataLst>
            </p:nvPr>
          </p:nvSpPr>
          <p:spPr bwMode="auto">
            <a:xfrm>
              <a:off x="251" y="31"/>
              <a:ext cx="107" cy="14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8" name="Speech"/>
            <p:cNvSpPr>
              <a:spLocks/>
            </p:cNvSpPr>
            <p:nvPr>
              <p:custDataLst>
                <p:tags r:id="rId6"/>
              </p:custDataLst>
            </p:nvPr>
          </p:nvSpPr>
          <p:spPr bwMode="auto">
            <a:xfrm>
              <a:off x="183" y="327"/>
              <a:ext cx="240" cy="84"/>
            </a:xfrm>
            <a:custGeom>
              <a:avLst/>
              <a:gdLst>
                <a:gd name="T0" fmla="*/ 320 w 640"/>
                <a:gd name="T1" fmla="*/ 0 h 222"/>
                <a:gd name="T2" fmla="*/ 0 w 640"/>
                <a:gd name="T3" fmla="*/ 0 h 222"/>
                <a:gd name="T4" fmla="*/ 43 w 640"/>
                <a:gd name="T5" fmla="*/ 222 h 222"/>
                <a:gd name="T6" fmla="*/ 79 w 640"/>
                <a:gd name="T7" fmla="*/ 222 h 222"/>
                <a:gd name="T8" fmla="*/ 79 w 640"/>
                <a:gd name="T9" fmla="*/ 73 h 222"/>
                <a:gd name="T10" fmla="*/ 320 w 640"/>
                <a:gd name="T11" fmla="*/ 72 h 222"/>
                <a:gd name="T12" fmla="*/ 561 w 640"/>
                <a:gd name="T13" fmla="*/ 73 h 222"/>
                <a:gd name="T14" fmla="*/ 561 w 640"/>
                <a:gd name="T15" fmla="*/ 222 h 222"/>
                <a:gd name="T16" fmla="*/ 597 w 640"/>
                <a:gd name="T17" fmla="*/ 222 h 222"/>
                <a:gd name="T18" fmla="*/ 640 w 640"/>
                <a:gd name="T19" fmla="*/ 0 h 222"/>
                <a:gd name="T20" fmla="*/ 320 w 64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0" h="222">
                  <a:moveTo>
                    <a:pt x="320" y="0"/>
                  </a:moveTo>
                  <a:lnTo>
                    <a:pt x="0" y="0"/>
                  </a:lnTo>
                  <a:lnTo>
                    <a:pt x="43" y="222"/>
                  </a:lnTo>
                  <a:lnTo>
                    <a:pt x="79" y="222"/>
                  </a:lnTo>
                  <a:lnTo>
                    <a:pt x="79" y="73"/>
                  </a:lnTo>
                  <a:lnTo>
                    <a:pt x="320" y="72"/>
                  </a:lnTo>
                  <a:lnTo>
                    <a:pt x="561" y="73"/>
                  </a:lnTo>
                  <a:lnTo>
                    <a:pt x="561" y="222"/>
                  </a:lnTo>
                  <a:lnTo>
                    <a:pt x="597" y="222"/>
                  </a:lnTo>
                  <a:lnTo>
                    <a:pt x="640" y="0"/>
                  </a:lnTo>
                  <a:lnTo>
                    <a:pt x="3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9" name="Speech"/>
            <p:cNvSpPr>
              <a:spLocks noChangeArrowheads="1"/>
            </p:cNvSpPr>
            <p:nvPr>
              <p:custDataLst>
                <p:tags r:id="rId7"/>
              </p:custDataLst>
            </p:nvPr>
          </p:nvSpPr>
          <p:spPr bwMode="auto">
            <a:xfrm>
              <a:off x="223" y="360"/>
              <a:ext cx="160" cy="10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0" name="Speech"/>
            <p:cNvSpPr>
              <a:spLocks noEditPoints="1"/>
            </p:cNvSpPr>
            <p:nvPr>
              <p:custDataLst>
                <p:tags r:id="rId8"/>
              </p:custDataLst>
            </p:nvPr>
          </p:nvSpPr>
          <p:spPr bwMode="auto">
            <a:xfrm>
              <a:off x="62" y="20"/>
              <a:ext cx="173" cy="146"/>
            </a:xfrm>
            <a:custGeom>
              <a:avLst/>
              <a:gdLst>
                <a:gd name="T0" fmla="*/ 402 w 460"/>
                <a:gd name="T1" fmla="*/ 0 h 390"/>
                <a:gd name="T2" fmla="*/ 58 w 460"/>
                <a:gd name="T3" fmla="*/ 0 h 390"/>
                <a:gd name="T4" fmla="*/ 0 w 460"/>
                <a:gd name="T5" fmla="*/ 57 h 390"/>
                <a:gd name="T6" fmla="*/ 0 w 460"/>
                <a:gd name="T7" fmla="*/ 290 h 390"/>
                <a:gd name="T8" fmla="*/ 58 w 460"/>
                <a:gd name="T9" fmla="*/ 347 h 390"/>
                <a:gd name="T10" fmla="*/ 339 w 460"/>
                <a:gd name="T11" fmla="*/ 347 h 390"/>
                <a:gd name="T12" fmla="*/ 420 w 460"/>
                <a:gd name="T13" fmla="*/ 390 h 390"/>
                <a:gd name="T14" fmla="*/ 410 w 460"/>
                <a:gd name="T15" fmla="*/ 347 h 390"/>
                <a:gd name="T16" fmla="*/ 460 w 460"/>
                <a:gd name="T17" fmla="*/ 290 h 390"/>
                <a:gd name="T18" fmla="*/ 460 w 460"/>
                <a:gd name="T19" fmla="*/ 58 h 390"/>
                <a:gd name="T20" fmla="*/ 402 w 460"/>
                <a:gd name="T21" fmla="*/ 0 h 390"/>
                <a:gd name="T22" fmla="*/ 396 w 460"/>
                <a:gd name="T23" fmla="*/ 238 h 390"/>
                <a:gd name="T24" fmla="*/ 64 w 460"/>
                <a:gd name="T25" fmla="*/ 238 h 390"/>
                <a:gd name="T26" fmla="*/ 64 w 460"/>
                <a:gd name="T27" fmla="*/ 220 h 390"/>
                <a:gd name="T28" fmla="*/ 396 w 460"/>
                <a:gd name="T29" fmla="*/ 220 h 390"/>
                <a:gd name="T30" fmla="*/ 396 w 460"/>
                <a:gd name="T31" fmla="*/ 238 h 390"/>
                <a:gd name="T32" fmla="*/ 396 w 460"/>
                <a:gd name="T33" fmla="*/ 201 h 390"/>
                <a:gd name="T34" fmla="*/ 64 w 460"/>
                <a:gd name="T35" fmla="*/ 201 h 390"/>
                <a:gd name="T36" fmla="*/ 64 w 460"/>
                <a:gd name="T37" fmla="*/ 183 h 390"/>
                <a:gd name="T38" fmla="*/ 396 w 460"/>
                <a:gd name="T39" fmla="*/ 183 h 390"/>
                <a:gd name="T40" fmla="*/ 396 w 460"/>
                <a:gd name="T41" fmla="*/ 201 h 390"/>
                <a:gd name="T42" fmla="*/ 396 w 460"/>
                <a:gd name="T43" fmla="*/ 164 h 390"/>
                <a:gd name="T44" fmla="*/ 64 w 460"/>
                <a:gd name="T45" fmla="*/ 164 h 390"/>
                <a:gd name="T46" fmla="*/ 64 w 460"/>
                <a:gd name="T47" fmla="*/ 146 h 390"/>
                <a:gd name="T48" fmla="*/ 396 w 460"/>
                <a:gd name="T49" fmla="*/ 146 h 390"/>
                <a:gd name="T50" fmla="*/ 396 w 460"/>
                <a:gd name="T51" fmla="*/ 164 h 390"/>
                <a:gd name="T52" fmla="*/ 396 w 460"/>
                <a:gd name="T53" fmla="*/ 127 h 390"/>
                <a:gd name="T54" fmla="*/ 64 w 460"/>
                <a:gd name="T55" fmla="*/ 127 h 390"/>
                <a:gd name="T56" fmla="*/ 64 w 460"/>
                <a:gd name="T57" fmla="*/ 109 h 390"/>
                <a:gd name="T58" fmla="*/ 396 w 460"/>
                <a:gd name="T59" fmla="*/ 109 h 390"/>
                <a:gd name="T60" fmla="*/ 396 w 460"/>
                <a:gd name="T61" fmla="*/ 12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0" h="390">
                  <a:moveTo>
                    <a:pt x="402" y="0"/>
                  </a:moveTo>
                  <a:lnTo>
                    <a:pt x="58" y="0"/>
                  </a:lnTo>
                  <a:cubicBezTo>
                    <a:pt x="26" y="0"/>
                    <a:pt x="0" y="26"/>
                    <a:pt x="0" y="57"/>
                  </a:cubicBezTo>
                  <a:lnTo>
                    <a:pt x="0" y="290"/>
                  </a:lnTo>
                  <a:cubicBezTo>
                    <a:pt x="0" y="322"/>
                    <a:pt x="26" y="347"/>
                    <a:pt x="58" y="347"/>
                  </a:cubicBezTo>
                  <a:lnTo>
                    <a:pt x="339" y="347"/>
                  </a:lnTo>
                  <a:lnTo>
                    <a:pt x="420" y="390"/>
                  </a:lnTo>
                  <a:lnTo>
                    <a:pt x="410" y="347"/>
                  </a:lnTo>
                  <a:cubicBezTo>
                    <a:pt x="438" y="343"/>
                    <a:pt x="460" y="319"/>
                    <a:pt x="460" y="290"/>
                  </a:cubicBezTo>
                  <a:lnTo>
                    <a:pt x="460" y="58"/>
                  </a:lnTo>
                  <a:cubicBezTo>
                    <a:pt x="460" y="26"/>
                    <a:pt x="434" y="0"/>
                    <a:pt x="402" y="0"/>
                  </a:cubicBezTo>
                  <a:close/>
                  <a:moveTo>
                    <a:pt x="396" y="238"/>
                  </a:moveTo>
                  <a:lnTo>
                    <a:pt x="64" y="238"/>
                  </a:lnTo>
                  <a:lnTo>
                    <a:pt x="64" y="220"/>
                  </a:lnTo>
                  <a:lnTo>
                    <a:pt x="396" y="220"/>
                  </a:lnTo>
                  <a:lnTo>
                    <a:pt x="396" y="238"/>
                  </a:lnTo>
                  <a:close/>
                  <a:moveTo>
                    <a:pt x="396" y="201"/>
                  </a:moveTo>
                  <a:lnTo>
                    <a:pt x="64" y="201"/>
                  </a:lnTo>
                  <a:lnTo>
                    <a:pt x="64" y="183"/>
                  </a:lnTo>
                  <a:lnTo>
                    <a:pt x="396" y="183"/>
                  </a:lnTo>
                  <a:lnTo>
                    <a:pt x="396" y="201"/>
                  </a:lnTo>
                  <a:close/>
                  <a:moveTo>
                    <a:pt x="396" y="164"/>
                  </a:moveTo>
                  <a:lnTo>
                    <a:pt x="64" y="164"/>
                  </a:lnTo>
                  <a:lnTo>
                    <a:pt x="64" y="146"/>
                  </a:lnTo>
                  <a:lnTo>
                    <a:pt x="396" y="146"/>
                  </a:lnTo>
                  <a:lnTo>
                    <a:pt x="396" y="164"/>
                  </a:lnTo>
                  <a:close/>
                  <a:moveTo>
                    <a:pt x="396" y="127"/>
                  </a:moveTo>
                  <a:lnTo>
                    <a:pt x="64" y="127"/>
                  </a:lnTo>
                  <a:lnTo>
                    <a:pt x="64" y="109"/>
                  </a:lnTo>
                  <a:lnTo>
                    <a:pt x="396" y="109"/>
                  </a:lnTo>
                  <a:lnTo>
                    <a:pt x="396" y="1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41" name="Speech"/>
            <p:cNvSpPr>
              <a:spLocks/>
            </p:cNvSpPr>
            <p:nvPr>
              <p:custDataLst>
                <p:tags r:id="rId9"/>
              </p:custDataLst>
            </p:nvPr>
          </p:nvSpPr>
          <p:spPr bwMode="auto">
            <a:xfrm>
              <a:off x="188" y="169"/>
              <a:ext cx="230" cy="148"/>
            </a:xfrm>
            <a:custGeom>
              <a:avLst/>
              <a:gdLst>
                <a:gd name="T0" fmla="*/ 577 w 612"/>
                <a:gd name="T1" fmla="*/ 162 h 394"/>
                <a:gd name="T2" fmla="*/ 398 w 612"/>
                <a:gd name="T3" fmla="*/ 0 h 394"/>
                <a:gd name="T4" fmla="*/ 306 w 612"/>
                <a:gd name="T5" fmla="*/ 71 h 394"/>
                <a:gd name="T6" fmla="*/ 214 w 612"/>
                <a:gd name="T7" fmla="*/ 0 h 394"/>
                <a:gd name="T8" fmla="*/ 35 w 612"/>
                <a:gd name="T9" fmla="*/ 162 h 394"/>
                <a:gd name="T10" fmla="*/ 16 w 612"/>
                <a:gd name="T11" fmla="*/ 394 h 394"/>
                <a:gd name="T12" fmla="*/ 228 w 612"/>
                <a:gd name="T13" fmla="*/ 394 h 394"/>
                <a:gd name="T14" fmla="*/ 228 w 612"/>
                <a:gd name="T15" fmla="*/ 309 h 394"/>
                <a:gd name="T16" fmla="*/ 191 w 612"/>
                <a:gd name="T17" fmla="*/ 332 h 394"/>
                <a:gd name="T18" fmla="*/ 215 w 612"/>
                <a:gd name="T19" fmla="*/ 241 h 394"/>
                <a:gd name="T20" fmla="*/ 283 w 612"/>
                <a:gd name="T21" fmla="*/ 175 h 394"/>
                <a:gd name="T22" fmla="*/ 265 w 612"/>
                <a:gd name="T23" fmla="*/ 254 h 394"/>
                <a:gd name="T24" fmla="*/ 265 w 612"/>
                <a:gd name="T25" fmla="*/ 394 h 394"/>
                <a:gd name="T26" fmla="*/ 306 w 612"/>
                <a:gd name="T27" fmla="*/ 394 h 394"/>
                <a:gd name="T28" fmla="*/ 347 w 612"/>
                <a:gd name="T29" fmla="*/ 394 h 394"/>
                <a:gd name="T30" fmla="*/ 347 w 612"/>
                <a:gd name="T31" fmla="*/ 254 h 394"/>
                <a:gd name="T32" fmla="*/ 329 w 612"/>
                <a:gd name="T33" fmla="*/ 175 h 394"/>
                <a:gd name="T34" fmla="*/ 397 w 612"/>
                <a:gd name="T35" fmla="*/ 241 h 394"/>
                <a:gd name="T36" fmla="*/ 421 w 612"/>
                <a:gd name="T37" fmla="*/ 332 h 394"/>
                <a:gd name="T38" fmla="*/ 384 w 612"/>
                <a:gd name="T39" fmla="*/ 309 h 394"/>
                <a:gd name="T40" fmla="*/ 384 w 612"/>
                <a:gd name="T41" fmla="*/ 394 h 394"/>
                <a:gd name="T42" fmla="*/ 596 w 612"/>
                <a:gd name="T43" fmla="*/ 394 h 394"/>
                <a:gd name="T44" fmla="*/ 577 w 612"/>
                <a:gd name="T45" fmla="*/ 16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394">
                  <a:moveTo>
                    <a:pt x="577" y="162"/>
                  </a:moveTo>
                  <a:cubicBezTo>
                    <a:pt x="541" y="86"/>
                    <a:pt x="463" y="30"/>
                    <a:pt x="398" y="0"/>
                  </a:cubicBezTo>
                  <a:cubicBezTo>
                    <a:pt x="367" y="64"/>
                    <a:pt x="306" y="71"/>
                    <a:pt x="306" y="71"/>
                  </a:cubicBezTo>
                  <a:cubicBezTo>
                    <a:pt x="306" y="71"/>
                    <a:pt x="245" y="64"/>
                    <a:pt x="214" y="0"/>
                  </a:cubicBezTo>
                  <a:cubicBezTo>
                    <a:pt x="149" y="30"/>
                    <a:pt x="71" y="86"/>
                    <a:pt x="35" y="162"/>
                  </a:cubicBezTo>
                  <a:cubicBezTo>
                    <a:pt x="0" y="239"/>
                    <a:pt x="16" y="394"/>
                    <a:pt x="16" y="394"/>
                  </a:cubicBezTo>
                  <a:lnTo>
                    <a:pt x="228" y="394"/>
                  </a:lnTo>
                  <a:lnTo>
                    <a:pt x="228" y="309"/>
                  </a:lnTo>
                  <a:cubicBezTo>
                    <a:pt x="212" y="327"/>
                    <a:pt x="198" y="337"/>
                    <a:pt x="191" y="332"/>
                  </a:cubicBezTo>
                  <a:cubicBezTo>
                    <a:pt x="179" y="325"/>
                    <a:pt x="190" y="284"/>
                    <a:pt x="215" y="241"/>
                  </a:cubicBezTo>
                  <a:cubicBezTo>
                    <a:pt x="240" y="197"/>
                    <a:pt x="271" y="168"/>
                    <a:pt x="283" y="175"/>
                  </a:cubicBezTo>
                  <a:cubicBezTo>
                    <a:pt x="294" y="181"/>
                    <a:pt x="286" y="215"/>
                    <a:pt x="265" y="254"/>
                  </a:cubicBezTo>
                  <a:lnTo>
                    <a:pt x="265" y="394"/>
                  </a:lnTo>
                  <a:lnTo>
                    <a:pt x="306" y="394"/>
                  </a:lnTo>
                  <a:lnTo>
                    <a:pt x="347" y="394"/>
                  </a:lnTo>
                  <a:lnTo>
                    <a:pt x="347" y="254"/>
                  </a:lnTo>
                  <a:cubicBezTo>
                    <a:pt x="326" y="215"/>
                    <a:pt x="318" y="181"/>
                    <a:pt x="329" y="175"/>
                  </a:cubicBezTo>
                  <a:cubicBezTo>
                    <a:pt x="341" y="168"/>
                    <a:pt x="371" y="197"/>
                    <a:pt x="397" y="241"/>
                  </a:cubicBezTo>
                  <a:cubicBezTo>
                    <a:pt x="422" y="284"/>
                    <a:pt x="433" y="325"/>
                    <a:pt x="421" y="332"/>
                  </a:cubicBezTo>
                  <a:cubicBezTo>
                    <a:pt x="414" y="337"/>
                    <a:pt x="400" y="327"/>
                    <a:pt x="384" y="309"/>
                  </a:cubicBezTo>
                  <a:lnTo>
                    <a:pt x="384" y="394"/>
                  </a:lnTo>
                  <a:lnTo>
                    <a:pt x="596" y="394"/>
                  </a:lnTo>
                  <a:cubicBezTo>
                    <a:pt x="596" y="394"/>
                    <a:pt x="612" y="239"/>
                    <a:pt x="577" y="1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294169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2"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right)">
                                      <p:cBhvr>
                                        <p:cTn id="31" dur="500"/>
                                        <p:tgtEl>
                                          <p:spTgt spid="4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500" fill="hold"/>
                                        <p:tgtEl>
                                          <p:spTgt spid="58"/>
                                        </p:tgtEl>
                                        <p:attrNameLst>
                                          <p:attrName>ppt_w</p:attrName>
                                        </p:attrNameLst>
                                      </p:cBhvr>
                                      <p:tavLst>
                                        <p:tav tm="0">
                                          <p:val>
                                            <p:fltVal val="0"/>
                                          </p:val>
                                        </p:tav>
                                        <p:tav tm="100000">
                                          <p:val>
                                            <p:strVal val="#ppt_w"/>
                                          </p:val>
                                        </p:tav>
                                      </p:tavLst>
                                    </p:anim>
                                    <p:anim calcmode="lin" valueType="num">
                                      <p:cBhvr>
                                        <p:cTn id="44" dur="500" fill="hold"/>
                                        <p:tgtEl>
                                          <p:spTgt spid="58"/>
                                        </p:tgtEl>
                                        <p:attrNameLst>
                                          <p:attrName>ppt_h</p:attrName>
                                        </p:attrNameLst>
                                      </p:cBhvr>
                                      <p:tavLst>
                                        <p:tav tm="0">
                                          <p:val>
                                            <p:fltVal val="0"/>
                                          </p:val>
                                        </p:tav>
                                        <p:tav tm="100000">
                                          <p:val>
                                            <p:strVal val="#ppt_h"/>
                                          </p:val>
                                        </p:tav>
                                      </p:tavLst>
                                    </p:anim>
                                    <p:animEffect transition="in" filter="fade">
                                      <p:cBhvr>
                                        <p:cTn id="45" dur="500"/>
                                        <p:tgtEl>
                                          <p:spTgt spid="5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animEffect transition="in" filter="fade">
                                      <p:cBhvr>
                                        <p:cTn id="50" dur="500"/>
                                        <p:tgtEl>
                                          <p:spTgt spid="57"/>
                                        </p:tgtEl>
                                      </p:cBhvr>
                                    </p:animEffect>
                                  </p:childTnLst>
                                </p:cTn>
                              </p:par>
                            </p:childTnLst>
                          </p:cTn>
                        </p:par>
                        <p:par>
                          <p:cTn id="51" fill="hold">
                            <p:stCondLst>
                              <p:cond delay="1500"/>
                            </p:stCondLst>
                            <p:childTnLst>
                              <p:par>
                                <p:cTn id="52" presetID="22" presetClass="entr" presetSubtype="1"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500"/>
                                        <p:tgtEl>
                                          <p:spTgt spid="2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2000"/>
                            </p:stCondLst>
                            <p:childTnLst>
                              <p:par>
                                <p:cTn id="61" presetID="22" presetClass="entr" presetSubtype="8"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3000"/>
                            </p:stCondLst>
                            <p:childTnLst>
                              <p:par>
                                <p:cTn id="74" presetID="22" presetClass="entr" presetSubtype="1" fill="hold" nodeType="after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wipe(up)">
                                      <p:cBhvr>
                                        <p:cTn id="76" dur="500"/>
                                        <p:tgtEl>
                                          <p:spTgt spid="67"/>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p:cTn id="79" dur="500" fill="hold"/>
                                        <p:tgtEl>
                                          <p:spTgt spid="70"/>
                                        </p:tgtEl>
                                        <p:attrNameLst>
                                          <p:attrName>ppt_w</p:attrName>
                                        </p:attrNameLst>
                                      </p:cBhvr>
                                      <p:tavLst>
                                        <p:tav tm="0">
                                          <p:val>
                                            <p:fltVal val="0"/>
                                          </p:val>
                                        </p:tav>
                                        <p:tav tm="100000">
                                          <p:val>
                                            <p:strVal val="#ppt_w"/>
                                          </p:val>
                                        </p:tav>
                                      </p:tavLst>
                                    </p:anim>
                                    <p:anim calcmode="lin" valueType="num">
                                      <p:cBhvr>
                                        <p:cTn id="80" dur="500" fill="hold"/>
                                        <p:tgtEl>
                                          <p:spTgt spid="70"/>
                                        </p:tgtEl>
                                        <p:attrNameLst>
                                          <p:attrName>ppt_h</p:attrName>
                                        </p:attrNameLst>
                                      </p:cBhvr>
                                      <p:tavLst>
                                        <p:tav tm="0">
                                          <p:val>
                                            <p:fltVal val="0"/>
                                          </p:val>
                                        </p:tav>
                                        <p:tav tm="100000">
                                          <p:val>
                                            <p:strVal val="#ppt_h"/>
                                          </p:val>
                                        </p:tav>
                                      </p:tavLst>
                                    </p:anim>
                                    <p:animEffect transition="in" filter="fade">
                                      <p:cBhvr>
                                        <p:cTn id="81" dur="500"/>
                                        <p:tgtEl>
                                          <p:spTgt spid="70"/>
                                        </p:tgtEl>
                                      </p:cBhvr>
                                    </p:animEffect>
                                  </p:childTnLst>
                                </p:cTn>
                              </p:par>
                            </p:childTnLst>
                          </p:cTn>
                        </p:par>
                        <p:par>
                          <p:cTn id="82" fill="hold">
                            <p:stCondLst>
                              <p:cond delay="3500"/>
                            </p:stCondLst>
                            <p:childTnLst>
                              <p:par>
                                <p:cTn id="83" presetID="22" presetClass="entr" presetSubtype="2" fill="hold"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ipe(right)">
                                      <p:cBhvr>
                                        <p:cTn id="85" dur="500"/>
                                        <p:tgtEl>
                                          <p:spTgt spid="71"/>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2"/>
                                        </p:tgtEl>
                                        <p:attrNameLst>
                                          <p:attrName>style.visibility</p:attrName>
                                        </p:attrNameLst>
                                      </p:cBhvr>
                                      <p:to>
                                        <p:strVal val="visible"/>
                                      </p:to>
                                    </p:set>
                                    <p:anim calcmode="lin" valueType="num">
                                      <p:cBhvr>
                                        <p:cTn id="88" dur="500" fill="hold"/>
                                        <p:tgtEl>
                                          <p:spTgt spid="72"/>
                                        </p:tgtEl>
                                        <p:attrNameLst>
                                          <p:attrName>ppt_w</p:attrName>
                                        </p:attrNameLst>
                                      </p:cBhvr>
                                      <p:tavLst>
                                        <p:tav tm="0">
                                          <p:val>
                                            <p:fltVal val="0"/>
                                          </p:val>
                                        </p:tav>
                                        <p:tav tm="100000">
                                          <p:val>
                                            <p:strVal val="#ppt_w"/>
                                          </p:val>
                                        </p:tav>
                                      </p:tavLst>
                                    </p:anim>
                                    <p:anim calcmode="lin" valueType="num">
                                      <p:cBhvr>
                                        <p:cTn id="89" dur="500" fill="hold"/>
                                        <p:tgtEl>
                                          <p:spTgt spid="72"/>
                                        </p:tgtEl>
                                        <p:attrNameLst>
                                          <p:attrName>ppt_h</p:attrName>
                                        </p:attrNameLst>
                                      </p:cBhvr>
                                      <p:tavLst>
                                        <p:tav tm="0">
                                          <p:val>
                                            <p:fltVal val="0"/>
                                          </p:val>
                                        </p:tav>
                                        <p:tav tm="100000">
                                          <p:val>
                                            <p:strVal val="#ppt_h"/>
                                          </p:val>
                                        </p:tav>
                                      </p:tavLst>
                                    </p:anim>
                                    <p:animEffect transition="in" filter="fade">
                                      <p:cBhvr>
                                        <p:cTn id="90" dur="500"/>
                                        <p:tgtEl>
                                          <p:spTgt spid="72"/>
                                        </p:tgtEl>
                                      </p:cBhvr>
                                    </p:animEffect>
                                  </p:childTnLst>
                                </p:cTn>
                              </p:par>
                            </p:childTnLst>
                          </p:cTn>
                        </p:par>
                        <p:par>
                          <p:cTn id="91" fill="hold">
                            <p:stCondLst>
                              <p:cond delay="4000"/>
                            </p:stCondLst>
                            <p:childTnLst>
                              <p:par>
                                <p:cTn id="92" presetID="22" presetClass="entr" presetSubtype="2" fill="hold" grpId="0" nodeType="after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wipe(right)">
                                      <p:cBhvr>
                                        <p:cTn id="94" dur="500"/>
                                        <p:tgtEl>
                                          <p:spTgt spid="68"/>
                                        </p:tgtEl>
                                      </p:cBhvr>
                                    </p:animEffect>
                                  </p:childTnLst>
                                </p:cTn>
                              </p:par>
                            </p:childTnLst>
                          </p:cTn>
                        </p:par>
                        <p:par>
                          <p:cTn id="95" fill="hold">
                            <p:stCondLst>
                              <p:cond delay="4500"/>
                            </p:stCondLst>
                            <p:childTnLst>
                              <p:par>
                                <p:cTn id="96" presetID="22" presetClass="entr" presetSubtype="1" fill="hold" nodeType="afterEffect">
                                  <p:stCondLst>
                                    <p:cond delay="1500"/>
                                  </p:stCondLst>
                                  <p:childTnLst>
                                    <p:set>
                                      <p:cBhvr>
                                        <p:cTn id="97" dur="1" fill="hold">
                                          <p:stCondLst>
                                            <p:cond delay="0"/>
                                          </p:stCondLst>
                                        </p:cTn>
                                        <p:tgtEl>
                                          <p:spTgt spid="78"/>
                                        </p:tgtEl>
                                        <p:attrNameLst>
                                          <p:attrName>style.visibility</p:attrName>
                                        </p:attrNameLst>
                                      </p:cBhvr>
                                      <p:to>
                                        <p:strVal val="visible"/>
                                      </p:to>
                                    </p:set>
                                    <p:animEffect transition="in" filter="wipe(up)">
                                      <p:cBhvr>
                                        <p:cTn id="98" dur="500"/>
                                        <p:tgtEl>
                                          <p:spTgt spid="78"/>
                                        </p:tgtEl>
                                      </p:cBhvr>
                                    </p:animEffect>
                                  </p:childTnLst>
                                </p:cTn>
                              </p:par>
                              <p:par>
                                <p:cTn id="99" presetID="53" presetClass="entr" presetSubtype="16" fill="hold" grpId="0" nodeType="withEffect">
                                  <p:stCondLst>
                                    <p:cond delay="1500"/>
                                  </p:stCondLst>
                                  <p:childTnLst>
                                    <p:set>
                                      <p:cBhvr>
                                        <p:cTn id="100" dur="1" fill="hold">
                                          <p:stCondLst>
                                            <p:cond delay="0"/>
                                          </p:stCondLst>
                                        </p:cTn>
                                        <p:tgtEl>
                                          <p:spTgt spid="79"/>
                                        </p:tgtEl>
                                        <p:attrNameLst>
                                          <p:attrName>style.visibility</p:attrName>
                                        </p:attrNameLst>
                                      </p:cBhvr>
                                      <p:to>
                                        <p:strVal val="visible"/>
                                      </p:to>
                                    </p:set>
                                    <p:anim calcmode="lin" valueType="num">
                                      <p:cBhvr>
                                        <p:cTn id="101" dur="500" fill="hold"/>
                                        <p:tgtEl>
                                          <p:spTgt spid="79"/>
                                        </p:tgtEl>
                                        <p:attrNameLst>
                                          <p:attrName>ppt_w</p:attrName>
                                        </p:attrNameLst>
                                      </p:cBhvr>
                                      <p:tavLst>
                                        <p:tav tm="0">
                                          <p:val>
                                            <p:fltVal val="0"/>
                                          </p:val>
                                        </p:tav>
                                        <p:tav tm="100000">
                                          <p:val>
                                            <p:strVal val="#ppt_w"/>
                                          </p:val>
                                        </p:tav>
                                      </p:tavLst>
                                    </p:anim>
                                    <p:anim calcmode="lin" valueType="num">
                                      <p:cBhvr>
                                        <p:cTn id="102" dur="500" fill="hold"/>
                                        <p:tgtEl>
                                          <p:spTgt spid="79"/>
                                        </p:tgtEl>
                                        <p:attrNameLst>
                                          <p:attrName>ppt_h</p:attrName>
                                        </p:attrNameLst>
                                      </p:cBhvr>
                                      <p:tavLst>
                                        <p:tav tm="0">
                                          <p:val>
                                            <p:fltVal val="0"/>
                                          </p:val>
                                        </p:tav>
                                        <p:tav tm="100000">
                                          <p:val>
                                            <p:strVal val="#ppt_h"/>
                                          </p:val>
                                        </p:tav>
                                      </p:tavLst>
                                    </p:anim>
                                    <p:animEffect transition="in" filter="fade">
                                      <p:cBhvr>
                                        <p:cTn id="103" dur="500"/>
                                        <p:tgtEl>
                                          <p:spTgt spid="79"/>
                                        </p:tgtEl>
                                      </p:cBhvr>
                                    </p:animEffect>
                                  </p:childTnLst>
                                </p:cTn>
                              </p:par>
                            </p:childTnLst>
                          </p:cTn>
                        </p:par>
                        <p:par>
                          <p:cTn id="104" fill="hold">
                            <p:stCondLst>
                              <p:cond delay="6500"/>
                            </p:stCondLst>
                            <p:childTnLst>
                              <p:par>
                                <p:cTn id="105" presetID="22" presetClass="entr" presetSubtype="8" fill="hold"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wipe(left)">
                                      <p:cBhvr>
                                        <p:cTn id="107" dur="500"/>
                                        <p:tgtEl>
                                          <p:spTgt spid="80"/>
                                        </p:tgtEl>
                                      </p:cBhvr>
                                    </p:animEffect>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 calcmode="lin" valueType="num">
                                      <p:cBhvr>
                                        <p:cTn id="111" dur="500" fill="hold"/>
                                        <p:tgtEl>
                                          <p:spTgt spid="81"/>
                                        </p:tgtEl>
                                        <p:attrNameLst>
                                          <p:attrName>ppt_w</p:attrName>
                                        </p:attrNameLst>
                                      </p:cBhvr>
                                      <p:tavLst>
                                        <p:tav tm="0">
                                          <p:val>
                                            <p:fltVal val="0"/>
                                          </p:val>
                                        </p:tav>
                                        <p:tav tm="100000">
                                          <p:val>
                                            <p:strVal val="#ppt_w"/>
                                          </p:val>
                                        </p:tav>
                                      </p:tavLst>
                                    </p:anim>
                                    <p:anim calcmode="lin" valueType="num">
                                      <p:cBhvr>
                                        <p:cTn id="112" dur="500" fill="hold"/>
                                        <p:tgtEl>
                                          <p:spTgt spid="81"/>
                                        </p:tgtEl>
                                        <p:attrNameLst>
                                          <p:attrName>ppt_h</p:attrName>
                                        </p:attrNameLst>
                                      </p:cBhvr>
                                      <p:tavLst>
                                        <p:tav tm="0">
                                          <p:val>
                                            <p:fltVal val="0"/>
                                          </p:val>
                                        </p:tav>
                                        <p:tav tm="100000">
                                          <p:val>
                                            <p:strVal val="#ppt_h"/>
                                          </p:val>
                                        </p:tav>
                                      </p:tavLst>
                                    </p:anim>
                                    <p:animEffect transition="in" filter="fade">
                                      <p:cBhvr>
                                        <p:cTn id="113" dur="500"/>
                                        <p:tgtEl>
                                          <p:spTgt spid="81"/>
                                        </p:tgtEl>
                                      </p:cBhvr>
                                    </p:animEffect>
                                  </p:childTnLst>
                                </p:cTn>
                              </p:par>
                            </p:childTnLst>
                          </p:cTn>
                        </p:par>
                        <p:par>
                          <p:cTn id="114" fill="hold">
                            <p:stCondLst>
                              <p:cond delay="7500"/>
                            </p:stCondLst>
                            <p:childTnLst>
                              <p:par>
                                <p:cTn id="115" presetID="22" presetClass="entr" presetSubtype="8" fill="hold" grpId="0" nodeType="after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wipe(left)">
                                      <p:cBhvr>
                                        <p:cTn id="117" dur="500"/>
                                        <p:tgtEl>
                                          <p:spTgt spid="82"/>
                                        </p:tgtEl>
                                      </p:cBhvr>
                                    </p:animEffect>
                                  </p:childTnLst>
                                </p:cTn>
                              </p:par>
                            </p:childTnLst>
                          </p:cTn>
                        </p:par>
                        <p:par>
                          <p:cTn id="118" fill="hold">
                            <p:stCondLst>
                              <p:cond delay="8000"/>
                            </p:stCondLst>
                            <p:childTnLst>
                              <p:par>
                                <p:cTn id="119" presetID="22" presetClass="entr" presetSubtype="8" fill="hold" grpId="0" nodeType="afterEffect">
                                  <p:stCondLst>
                                    <p:cond delay="0"/>
                                  </p:stCondLst>
                                  <p:childTnLst>
                                    <p:set>
                                      <p:cBhvr>
                                        <p:cTn id="120" dur="1" fill="hold">
                                          <p:stCondLst>
                                            <p:cond delay="0"/>
                                          </p:stCondLst>
                                        </p:cTn>
                                        <p:tgtEl>
                                          <p:spTgt spid="83"/>
                                        </p:tgtEl>
                                        <p:attrNameLst>
                                          <p:attrName>style.visibility</p:attrName>
                                        </p:attrNameLst>
                                      </p:cBhvr>
                                      <p:to>
                                        <p:strVal val="visible"/>
                                      </p:to>
                                    </p:set>
                                    <p:animEffect transition="in" filter="wipe(left)">
                                      <p:cBhvr>
                                        <p:cTn id="121" dur="500"/>
                                        <p:tgtEl>
                                          <p:spTgt spid="83"/>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56"/>
                                        </p:tgtEl>
                                        <p:attrNameLst>
                                          <p:attrName>style.visibility</p:attrName>
                                        </p:attrNameLst>
                                      </p:cBhvr>
                                      <p:to>
                                        <p:strVal val="visible"/>
                                      </p:to>
                                    </p:set>
                                    <p:anim calcmode="lin" valueType="num">
                                      <p:cBhvr>
                                        <p:cTn id="124" dur="500" fill="hold"/>
                                        <p:tgtEl>
                                          <p:spTgt spid="56"/>
                                        </p:tgtEl>
                                        <p:attrNameLst>
                                          <p:attrName>ppt_w</p:attrName>
                                        </p:attrNameLst>
                                      </p:cBhvr>
                                      <p:tavLst>
                                        <p:tav tm="0">
                                          <p:val>
                                            <p:fltVal val="0"/>
                                          </p:val>
                                        </p:tav>
                                        <p:tav tm="100000">
                                          <p:val>
                                            <p:strVal val="#ppt_w"/>
                                          </p:val>
                                        </p:tav>
                                      </p:tavLst>
                                    </p:anim>
                                    <p:anim calcmode="lin" valueType="num">
                                      <p:cBhvr>
                                        <p:cTn id="125" dur="500" fill="hold"/>
                                        <p:tgtEl>
                                          <p:spTgt spid="56"/>
                                        </p:tgtEl>
                                        <p:attrNameLst>
                                          <p:attrName>ppt_h</p:attrName>
                                        </p:attrNameLst>
                                      </p:cBhvr>
                                      <p:tavLst>
                                        <p:tav tm="0">
                                          <p:val>
                                            <p:fltVal val="0"/>
                                          </p:val>
                                        </p:tav>
                                        <p:tav tm="100000">
                                          <p:val>
                                            <p:strVal val="#ppt_h"/>
                                          </p:val>
                                        </p:tav>
                                      </p:tavLst>
                                    </p:anim>
                                    <p:animEffect transition="in" filter="fade">
                                      <p:cBhvr>
                                        <p:cTn id="126" dur="500"/>
                                        <p:tgtEl>
                                          <p:spTgt spid="56"/>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childTnLst>
                          </p:cTn>
                        </p:par>
                        <p:par>
                          <p:cTn id="132" fill="hold">
                            <p:stCondLst>
                              <p:cond delay="8500"/>
                            </p:stCondLst>
                            <p:childTnLst>
                              <p:par>
                                <p:cTn id="133" presetID="22" presetClass="entr" presetSubtype="1" fill="hold" nodeType="after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wipe(up)">
                                      <p:cBhvr>
                                        <p:cTn id="13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animBg="1"/>
      <p:bldP spid="28" grpId="0" animBg="1"/>
      <p:bldP spid="30" grpId="0" animBg="1"/>
      <p:bldP spid="37" grpId="0"/>
      <p:bldP spid="68" grpId="0"/>
      <p:bldP spid="70" grpId="0" animBg="1"/>
      <p:bldP spid="72" grpId="0" animBg="1"/>
      <p:bldP spid="79" grpId="0" animBg="1"/>
      <p:bldP spid="81" grpId="0" animBg="1"/>
      <p:bldP spid="82" grpId="0"/>
      <p:bldP spid="83" grpId="0"/>
      <p:bldP spid="46" grpId="0" animBg="1"/>
      <p:bldP spid="14" grpId="0" animBg="1"/>
      <p:bldP spid="47" grpId="0" animBg="1"/>
      <p:bldP spid="50" grpId="0" animBg="1"/>
      <p:bldP spid="54" grpId="0" animBg="1"/>
      <p:bldP spid="56" grpId="0" animBg="1"/>
      <p:bldP spid="57"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6096000" y="0"/>
            <a:ext cx="0" cy="124917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22448" y="858068"/>
            <a:ext cx="2720681" cy="1323439"/>
          </a:xfrm>
          <a:prstGeom prst="rect">
            <a:avLst/>
          </a:prstGeom>
          <a:noFill/>
        </p:spPr>
        <p:txBody>
          <a:bodyPr wrap="none" rtlCol="0">
            <a:spAutoFit/>
          </a:bodyPr>
          <a:lstStyle/>
          <a:p>
            <a:pPr algn="r"/>
            <a:r>
              <a:rPr lang="en-US" sz="2000" b="1" dirty="0">
                <a:solidFill>
                  <a:srgbClr val="1C202A"/>
                </a:solidFill>
              </a:rPr>
              <a:t>Social Security</a:t>
            </a:r>
          </a:p>
          <a:p>
            <a:pPr algn="r"/>
            <a:r>
              <a:rPr lang="en-US" sz="2000" b="1" dirty="0">
                <a:solidFill>
                  <a:srgbClr val="1C202A"/>
                </a:solidFill>
              </a:rPr>
              <a:t>and Justice Systems</a:t>
            </a:r>
          </a:p>
          <a:p>
            <a:pPr algn="r"/>
            <a:r>
              <a:rPr lang="en-US" sz="2000" b="1" dirty="0">
                <a:solidFill>
                  <a:srgbClr val="1C202A"/>
                </a:solidFill>
              </a:rPr>
              <a:t>Observatory</a:t>
            </a:r>
            <a:endParaRPr lang="pt-BR" sz="2000" b="1" dirty="0">
              <a:solidFill>
                <a:srgbClr val="1C202A"/>
              </a:solidFill>
            </a:endParaRPr>
          </a:p>
          <a:p>
            <a:pPr algn="r"/>
            <a:endParaRPr lang="pt-BR" sz="2000" b="1" dirty="0">
              <a:solidFill>
                <a:srgbClr val="1C202A"/>
              </a:solidFill>
            </a:endParaRPr>
          </a:p>
        </p:txBody>
      </p:sp>
      <p:sp>
        <p:nvSpPr>
          <p:cNvPr id="4" name="Oval 3"/>
          <p:cNvSpPr/>
          <p:nvPr/>
        </p:nvSpPr>
        <p:spPr>
          <a:xfrm>
            <a:off x="6039439" y="1264755"/>
            <a:ext cx="113122" cy="113122"/>
          </a:xfrm>
          <a:prstGeom prst="ellipse">
            <a:avLst/>
          </a:prstGeom>
          <a:solidFill>
            <a:srgbClr val="FF9900"/>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cxnSp>
        <p:nvCxnSpPr>
          <p:cNvPr id="10" name="Straight Connector 9"/>
          <p:cNvCxnSpPr/>
          <p:nvPr/>
        </p:nvCxnSpPr>
        <p:spPr>
          <a:xfrm>
            <a:off x="5514680" y="1340170"/>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Hexagon 13"/>
          <p:cNvSpPr/>
          <p:nvPr/>
        </p:nvSpPr>
        <p:spPr>
          <a:xfrm rot="5400000">
            <a:off x="4448467" y="850695"/>
            <a:ext cx="1234440" cy="1054364"/>
          </a:xfrm>
          <a:prstGeom prst="hexagon">
            <a:avLst/>
          </a:prstGeom>
          <a:solidFill>
            <a:srgbClr val="FF99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cxnSp>
        <p:nvCxnSpPr>
          <p:cNvPr id="27" name="Straight Connector 26"/>
          <p:cNvCxnSpPr>
            <a:stCxn id="4" idx="4"/>
            <a:endCxn id="28" idx="0"/>
          </p:cNvCxnSpPr>
          <p:nvPr/>
        </p:nvCxnSpPr>
        <p:spPr>
          <a:xfrm>
            <a:off x="6096000" y="1377877"/>
            <a:ext cx="0" cy="1530423"/>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039439" y="2908300"/>
            <a:ext cx="113122" cy="113122"/>
          </a:xfrm>
          <a:prstGeom prst="ellipse">
            <a:avLst/>
          </a:prstGeom>
          <a:solidFill>
            <a:schemeClr val="accent4">
              <a:lumMod val="75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cxnSp>
        <p:nvCxnSpPr>
          <p:cNvPr id="29" name="Straight Connector 28"/>
          <p:cNvCxnSpPr>
            <a:stCxn id="28" idx="6"/>
          </p:cNvCxnSpPr>
          <p:nvPr/>
        </p:nvCxnSpPr>
        <p:spPr>
          <a:xfrm flipV="1">
            <a:off x="6152561" y="2962031"/>
            <a:ext cx="525685" cy="283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Hexagon 29"/>
          <p:cNvSpPr/>
          <p:nvPr/>
        </p:nvSpPr>
        <p:spPr>
          <a:xfrm rot="5400000">
            <a:off x="6592650" y="2433085"/>
            <a:ext cx="1234440" cy="1054364"/>
          </a:xfrm>
          <a:prstGeom prst="hexagon">
            <a:avLst/>
          </a:prstGeom>
          <a:solidFill>
            <a:schemeClr val="accent4">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sp>
        <p:nvSpPr>
          <p:cNvPr id="37" name="TextBox 36"/>
          <p:cNvSpPr txBox="1"/>
          <p:nvPr/>
        </p:nvSpPr>
        <p:spPr>
          <a:xfrm>
            <a:off x="7715020" y="2484742"/>
            <a:ext cx="2492990" cy="1015663"/>
          </a:xfrm>
          <a:prstGeom prst="rect">
            <a:avLst/>
          </a:prstGeom>
          <a:noFill/>
        </p:spPr>
        <p:txBody>
          <a:bodyPr wrap="none" rtlCol="0">
            <a:spAutoFit/>
          </a:bodyPr>
          <a:lstStyle/>
          <a:p>
            <a:r>
              <a:rPr lang="en-US" sz="2000" b="1" dirty="0">
                <a:solidFill>
                  <a:srgbClr val="1C202A"/>
                </a:solidFill>
              </a:rPr>
              <a:t>Unified Health</a:t>
            </a:r>
          </a:p>
          <a:p>
            <a:r>
              <a:rPr lang="en-US" sz="2000" b="1" dirty="0">
                <a:solidFill>
                  <a:srgbClr val="1C202A"/>
                </a:solidFill>
              </a:rPr>
              <a:t>Systems Open</a:t>
            </a:r>
          </a:p>
          <a:p>
            <a:r>
              <a:rPr lang="en-US" sz="2000" b="1" dirty="0">
                <a:solidFill>
                  <a:srgbClr val="1C202A"/>
                </a:solidFill>
              </a:rPr>
              <a:t>University Nucleus</a:t>
            </a:r>
            <a:endParaRPr lang="pt-BR" sz="2000" b="1" dirty="0">
              <a:solidFill>
                <a:srgbClr val="1C202A"/>
              </a:solidFill>
            </a:endParaRPr>
          </a:p>
        </p:txBody>
      </p:sp>
      <p:cxnSp>
        <p:nvCxnSpPr>
          <p:cNvPr id="67" name="Straight Connector 66"/>
          <p:cNvCxnSpPr>
            <a:stCxn id="28" idx="4"/>
            <a:endCxn id="70" idx="0"/>
          </p:cNvCxnSpPr>
          <p:nvPr/>
        </p:nvCxnSpPr>
        <p:spPr>
          <a:xfrm>
            <a:off x="6096000" y="3021422"/>
            <a:ext cx="0" cy="1801967"/>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0" y="4194892"/>
            <a:ext cx="4584909" cy="1323439"/>
          </a:xfrm>
          <a:prstGeom prst="rect">
            <a:avLst/>
          </a:prstGeom>
          <a:noFill/>
        </p:spPr>
        <p:txBody>
          <a:bodyPr wrap="none" rtlCol="0">
            <a:spAutoFit/>
          </a:bodyPr>
          <a:lstStyle/>
          <a:p>
            <a:pPr algn="r"/>
            <a:r>
              <a:rPr lang="en-US" sz="2000" b="1" dirty="0" err="1">
                <a:solidFill>
                  <a:srgbClr val="1C202A"/>
                </a:solidFill>
              </a:rPr>
              <a:t>Interinstitutional</a:t>
            </a:r>
            <a:r>
              <a:rPr lang="en-US" sz="2000" b="1" dirty="0">
                <a:solidFill>
                  <a:srgbClr val="1C202A"/>
                </a:solidFill>
              </a:rPr>
              <a:t> Cooperation </a:t>
            </a:r>
          </a:p>
          <a:p>
            <a:pPr algn="r"/>
            <a:r>
              <a:rPr lang="en-US" sz="2000" b="1" dirty="0">
                <a:solidFill>
                  <a:srgbClr val="1C202A"/>
                </a:solidFill>
              </a:rPr>
              <a:t>Federal University of Santa Catarina</a:t>
            </a:r>
          </a:p>
          <a:p>
            <a:pPr algn="r"/>
            <a:r>
              <a:rPr lang="en-US" sz="2000" b="1" dirty="0">
                <a:solidFill>
                  <a:srgbClr val="1C202A"/>
                </a:solidFill>
              </a:rPr>
              <a:t>University of British Columbia</a:t>
            </a:r>
          </a:p>
          <a:p>
            <a:pPr algn="r"/>
            <a:r>
              <a:rPr lang="en-US" sz="2000" b="1" dirty="0">
                <a:solidFill>
                  <a:srgbClr val="1C202A"/>
                </a:solidFill>
              </a:rPr>
              <a:t>University of Melbourne</a:t>
            </a:r>
            <a:endParaRPr lang="pt-BR" sz="2000" b="1" dirty="0">
              <a:solidFill>
                <a:srgbClr val="1C202A"/>
              </a:solidFill>
            </a:endParaRPr>
          </a:p>
        </p:txBody>
      </p:sp>
      <p:sp>
        <p:nvSpPr>
          <p:cNvPr id="70" name="Oval 69"/>
          <p:cNvSpPr/>
          <p:nvPr/>
        </p:nvSpPr>
        <p:spPr>
          <a:xfrm>
            <a:off x="6039439" y="4823389"/>
            <a:ext cx="113122" cy="113122"/>
          </a:xfrm>
          <a:prstGeom prst="ellipse">
            <a:avLst/>
          </a:prstGeom>
          <a:solidFill>
            <a:schemeClr val="accent3">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cxnSp>
        <p:nvCxnSpPr>
          <p:cNvPr id="71" name="Straight Connector 70"/>
          <p:cNvCxnSpPr/>
          <p:nvPr/>
        </p:nvCxnSpPr>
        <p:spPr>
          <a:xfrm>
            <a:off x="5514680" y="4865696"/>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2" name="Hexagon 71"/>
          <p:cNvSpPr/>
          <p:nvPr/>
        </p:nvSpPr>
        <p:spPr>
          <a:xfrm rot="5400000">
            <a:off x="4448467" y="4338514"/>
            <a:ext cx="1234440" cy="1054364"/>
          </a:xfrm>
          <a:prstGeom prst="hexagon">
            <a:avLst/>
          </a:prstGeom>
          <a:solidFill>
            <a:schemeClr val="accent3">
              <a:lumMod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cxnSp>
        <p:nvCxnSpPr>
          <p:cNvPr id="78" name="Straight Connector 77"/>
          <p:cNvCxnSpPr>
            <a:stCxn id="70" idx="4"/>
          </p:cNvCxnSpPr>
          <p:nvPr/>
        </p:nvCxnSpPr>
        <p:spPr>
          <a:xfrm>
            <a:off x="6096000" y="4936511"/>
            <a:ext cx="0" cy="194839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096000" y="5539737"/>
            <a:ext cx="0" cy="1318263"/>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51" name="Hexagon 50"/>
          <p:cNvSpPr/>
          <p:nvPr/>
        </p:nvSpPr>
        <p:spPr>
          <a:xfrm>
            <a:off x="8290732" y="5022334"/>
            <a:ext cx="1234832" cy="1054364"/>
          </a:xfrm>
          <a:prstGeom prst="hexago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dirty="0">
              <a:solidFill>
                <a:srgbClr val="1C202A"/>
              </a:solidFill>
            </a:endParaRPr>
          </a:p>
        </p:txBody>
      </p:sp>
      <p:sp>
        <p:nvSpPr>
          <p:cNvPr id="52" name="Hexagon 51"/>
          <p:cNvSpPr/>
          <p:nvPr/>
        </p:nvSpPr>
        <p:spPr>
          <a:xfrm rot="5400000">
            <a:off x="7168933" y="1330281"/>
            <a:ext cx="1234832" cy="1054364"/>
          </a:xfrm>
          <a:prstGeom prst="hexagon">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pt-BR" dirty="0">
              <a:solidFill>
                <a:srgbClr val="1C202A"/>
              </a:solidFill>
            </a:endParaRPr>
          </a:p>
        </p:txBody>
      </p:sp>
      <p:sp>
        <p:nvSpPr>
          <p:cNvPr id="55" name="Hexagon 54"/>
          <p:cNvSpPr/>
          <p:nvPr/>
        </p:nvSpPr>
        <p:spPr>
          <a:xfrm rot="3119264">
            <a:off x="1918084" y="2339647"/>
            <a:ext cx="1346313" cy="1220719"/>
          </a:xfrm>
          <a:prstGeom prst="hexagon">
            <a:avLst>
              <a:gd name="adj" fmla="val 25981"/>
              <a:gd name="vf" fmla="val 11547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solidFill>
                <a:srgbClr val="1C202A"/>
              </a:solidFill>
            </a:endParaRPr>
          </a:p>
        </p:txBody>
      </p:sp>
      <p:sp>
        <p:nvSpPr>
          <p:cNvPr id="56" name="Hexagon 55"/>
          <p:cNvSpPr/>
          <p:nvPr/>
        </p:nvSpPr>
        <p:spPr>
          <a:xfrm>
            <a:off x="755284" y="1773337"/>
            <a:ext cx="1343915" cy="1187616"/>
          </a:xfrm>
          <a:prstGeom prst="hexagon">
            <a:avLst/>
          </a:prstGeom>
          <a:blipFill dpi="0" rotWithShape="1">
            <a:blip r:embed="rId19" cstate="print">
              <a:extLst>
                <a:ext uri="{28A0092B-C50C-407E-A947-70E740481C1C}">
                  <a14:useLocalDpi xmlns:a14="http://schemas.microsoft.com/office/drawing/2010/main" val="0"/>
                </a:ext>
              </a:extLst>
            </a:blip>
            <a:srcRect/>
            <a:stretch>
              <a:fillRect/>
            </a:stretch>
          </a:blipFill>
          <a:ln w="19050">
            <a:solidFill>
              <a:schemeClr val="bg1">
                <a:lumMod val="85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sp>
        <p:nvSpPr>
          <p:cNvPr id="57" name="Hexagon 56"/>
          <p:cNvSpPr/>
          <p:nvPr/>
        </p:nvSpPr>
        <p:spPr>
          <a:xfrm>
            <a:off x="8314796" y="3785686"/>
            <a:ext cx="1234832" cy="1054364"/>
          </a:xfrm>
          <a:prstGeom prst="hexagon">
            <a:avLst/>
          </a:prstGeom>
          <a:blipFill dpi="0" rotWithShape="1">
            <a:blip r:embed="rId20" cstate="print">
              <a:extLst>
                <a:ext uri="{28A0092B-C50C-407E-A947-70E740481C1C}">
                  <a14:useLocalDpi xmlns:a14="http://schemas.microsoft.com/office/drawing/2010/main" val="0"/>
                </a:ext>
              </a:extLst>
            </a:blip>
            <a:srcRect/>
            <a:stretch>
              <a:fillRect/>
            </a:stretch>
          </a:blipFill>
          <a:ln w="19050">
            <a:solidFill>
              <a:schemeClr val="bg2">
                <a:lumMod val="7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sp>
        <p:nvSpPr>
          <p:cNvPr id="50" name="Hexagon 55"/>
          <p:cNvSpPr/>
          <p:nvPr/>
        </p:nvSpPr>
        <p:spPr>
          <a:xfrm>
            <a:off x="7174350" y="4370244"/>
            <a:ext cx="1234832" cy="1054364"/>
          </a:xfrm>
          <a:prstGeom prst="hex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solidFill>
                <a:srgbClr val="1C202A"/>
              </a:solidFill>
            </a:endParaRPr>
          </a:p>
        </p:txBody>
      </p:sp>
      <p:grpSp>
        <p:nvGrpSpPr>
          <p:cNvPr id="62" name="Care">
            <a:extLst>
              <a:ext uri="{FF2B5EF4-FFF2-40B4-BE49-F238E27FC236}">
                <a16:creationId xmlns:a16="http://schemas.microsoft.com/office/drawing/2014/main" id="{343E5A6C-E5A7-4C3F-B1F7-A79751865AD1}"/>
              </a:ext>
            </a:extLst>
          </p:cNvPr>
          <p:cNvGrpSpPr>
            <a:grpSpLocks noChangeAspect="1"/>
          </p:cNvGrpSpPr>
          <p:nvPr>
            <p:custDataLst>
              <p:tags r:id="rId1"/>
            </p:custDataLst>
          </p:nvPr>
        </p:nvGrpSpPr>
        <p:grpSpPr>
          <a:xfrm>
            <a:off x="6913619" y="2688805"/>
            <a:ext cx="592503" cy="542925"/>
            <a:chOff x="5245768" y="1839097"/>
            <a:chExt cx="3304334" cy="3027844"/>
          </a:xfrm>
          <a:solidFill>
            <a:schemeClr val="bg1"/>
          </a:solidFill>
        </p:grpSpPr>
        <p:grpSp>
          <p:nvGrpSpPr>
            <p:cNvPr id="63" name="POWER_USER_ID_ICONS_Food_Bank">
              <a:extLst>
                <a:ext uri="{FF2B5EF4-FFF2-40B4-BE49-F238E27FC236}">
                  <a16:creationId xmlns:a16="http://schemas.microsoft.com/office/drawing/2014/main" id="{AD21E462-23EF-4833-A0F7-6770E1BAFAE2}"/>
                </a:ext>
              </a:extLst>
            </p:cNvPr>
            <p:cNvGrpSpPr>
              <a:grpSpLocks noChangeAspect="1"/>
            </p:cNvGrpSpPr>
            <p:nvPr>
              <p:custDataLst>
                <p:tags r:id="rId13"/>
              </p:custDataLst>
            </p:nvPr>
          </p:nvGrpSpPr>
          <p:grpSpPr bwMode="auto">
            <a:xfrm>
              <a:off x="5245768" y="2545432"/>
              <a:ext cx="3304334" cy="2321509"/>
              <a:chOff x="8" y="205"/>
              <a:chExt cx="390" cy="274"/>
            </a:xfrm>
            <a:grpFill/>
          </p:grpSpPr>
          <p:sp>
            <p:nvSpPr>
              <p:cNvPr id="80" name="Food_Bank">
                <a:extLst>
                  <a:ext uri="{FF2B5EF4-FFF2-40B4-BE49-F238E27FC236}">
                    <a16:creationId xmlns:a16="http://schemas.microsoft.com/office/drawing/2014/main" id="{89782FBD-0C3E-4785-9554-EEF5C7548A10}"/>
                  </a:ext>
                </a:extLst>
              </p:cNvPr>
              <p:cNvSpPr>
                <a:spLocks/>
              </p:cNvSpPr>
              <p:nvPr>
                <p:custDataLst>
                  <p:tags r:id="rId15"/>
                </p:custDataLst>
              </p:nvPr>
            </p:nvSpPr>
            <p:spPr bwMode="auto">
              <a:xfrm>
                <a:off x="233" y="205"/>
                <a:ext cx="165" cy="274"/>
              </a:xfrm>
              <a:custGeom>
                <a:avLst/>
                <a:gdLst>
                  <a:gd name="T0" fmla="*/ 384 w 438"/>
                  <a:gd name="T1" fmla="*/ 0 h 727"/>
                  <a:gd name="T2" fmla="*/ 330 w 438"/>
                  <a:gd name="T3" fmla="*/ 54 h 727"/>
                  <a:gd name="T4" fmla="*/ 330 w 438"/>
                  <a:gd name="T5" fmla="*/ 264 h 727"/>
                  <a:gd name="T6" fmla="*/ 376 w 438"/>
                  <a:gd name="T7" fmla="*/ 332 h 727"/>
                  <a:gd name="T8" fmla="*/ 354 w 438"/>
                  <a:gd name="T9" fmla="*/ 383 h 727"/>
                  <a:gd name="T10" fmla="*/ 243 w 438"/>
                  <a:gd name="T11" fmla="*/ 505 h 727"/>
                  <a:gd name="T12" fmla="*/ 228 w 438"/>
                  <a:gd name="T13" fmla="*/ 533 h 727"/>
                  <a:gd name="T14" fmla="*/ 225 w 438"/>
                  <a:gd name="T15" fmla="*/ 553 h 727"/>
                  <a:gd name="T16" fmla="*/ 190 w 438"/>
                  <a:gd name="T17" fmla="*/ 553 h 727"/>
                  <a:gd name="T18" fmla="*/ 194 w 438"/>
                  <a:gd name="T19" fmla="*/ 522 h 727"/>
                  <a:gd name="T20" fmla="*/ 219 w 438"/>
                  <a:gd name="T21" fmla="*/ 479 h 727"/>
                  <a:gd name="T22" fmla="*/ 328 w 438"/>
                  <a:gd name="T23" fmla="*/ 362 h 727"/>
                  <a:gd name="T24" fmla="*/ 339 w 438"/>
                  <a:gd name="T25" fmla="*/ 334 h 727"/>
                  <a:gd name="T26" fmla="*/ 296 w 438"/>
                  <a:gd name="T27" fmla="*/ 291 h 727"/>
                  <a:gd name="T28" fmla="*/ 266 w 438"/>
                  <a:gd name="T29" fmla="*/ 303 h 727"/>
                  <a:gd name="T30" fmla="*/ 39 w 438"/>
                  <a:gd name="T31" fmla="*/ 531 h 727"/>
                  <a:gd name="T32" fmla="*/ 2 w 438"/>
                  <a:gd name="T33" fmla="*/ 645 h 727"/>
                  <a:gd name="T34" fmla="*/ 3 w 438"/>
                  <a:gd name="T35" fmla="*/ 727 h 727"/>
                  <a:gd name="T36" fmla="*/ 197 w 438"/>
                  <a:gd name="T37" fmla="*/ 727 h 727"/>
                  <a:gd name="T38" fmla="*/ 197 w 438"/>
                  <a:gd name="T39" fmla="*/ 692 h 727"/>
                  <a:gd name="T40" fmla="*/ 219 w 438"/>
                  <a:gd name="T41" fmla="*/ 639 h 727"/>
                  <a:gd name="T42" fmla="*/ 398 w 438"/>
                  <a:gd name="T43" fmla="*/ 449 h 727"/>
                  <a:gd name="T44" fmla="*/ 438 w 438"/>
                  <a:gd name="T45" fmla="*/ 341 h 727"/>
                  <a:gd name="T46" fmla="*/ 438 w 438"/>
                  <a:gd name="T47" fmla="*/ 54 h 727"/>
                  <a:gd name="T48" fmla="*/ 384 w 438"/>
                  <a:gd name="T49"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8" h="727">
                    <a:moveTo>
                      <a:pt x="384" y="0"/>
                    </a:moveTo>
                    <a:cubicBezTo>
                      <a:pt x="354" y="0"/>
                      <a:pt x="330" y="25"/>
                      <a:pt x="330" y="54"/>
                    </a:cubicBezTo>
                    <a:lnTo>
                      <a:pt x="330" y="264"/>
                    </a:lnTo>
                    <a:cubicBezTo>
                      <a:pt x="358" y="277"/>
                      <a:pt x="376" y="303"/>
                      <a:pt x="376" y="332"/>
                    </a:cubicBezTo>
                    <a:cubicBezTo>
                      <a:pt x="376" y="351"/>
                      <a:pt x="368" y="369"/>
                      <a:pt x="354" y="383"/>
                    </a:cubicBezTo>
                    <a:lnTo>
                      <a:pt x="243" y="505"/>
                    </a:lnTo>
                    <a:cubicBezTo>
                      <a:pt x="238" y="512"/>
                      <a:pt x="231" y="522"/>
                      <a:pt x="228" y="533"/>
                    </a:cubicBezTo>
                    <a:cubicBezTo>
                      <a:pt x="226" y="539"/>
                      <a:pt x="225" y="545"/>
                      <a:pt x="225" y="553"/>
                    </a:cubicBezTo>
                    <a:lnTo>
                      <a:pt x="190" y="553"/>
                    </a:lnTo>
                    <a:cubicBezTo>
                      <a:pt x="190" y="542"/>
                      <a:pt x="191" y="532"/>
                      <a:pt x="194" y="522"/>
                    </a:cubicBezTo>
                    <a:cubicBezTo>
                      <a:pt x="200" y="503"/>
                      <a:pt x="212" y="487"/>
                      <a:pt x="219" y="479"/>
                    </a:cubicBezTo>
                    <a:lnTo>
                      <a:pt x="328" y="362"/>
                    </a:lnTo>
                    <a:cubicBezTo>
                      <a:pt x="335" y="354"/>
                      <a:pt x="339" y="344"/>
                      <a:pt x="339" y="334"/>
                    </a:cubicBezTo>
                    <a:cubicBezTo>
                      <a:pt x="339" y="310"/>
                      <a:pt x="319" y="291"/>
                      <a:pt x="296" y="291"/>
                    </a:cubicBezTo>
                    <a:cubicBezTo>
                      <a:pt x="284" y="291"/>
                      <a:pt x="274" y="295"/>
                      <a:pt x="266" y="303"/>
                    </a:cubicBezTo>
                    <a:lnTo>
                      <a:pt x="39" y="531"/>
                    </a:lnTo>
                    <a:cubicBezTo>
                      <a:pt x="0" y="572"/>
                      <a:pt x="2" y="613"/>
                      <a:pt x="2" y="645"/>
                    </a:cubicBezTo>
                    <a:lnTo>
                      <a:pt x="3" y="727"/>
                    </a:lnTo>
                    <a:lnTo>
                      <a:pt x="197" y="727"/>
                    </a:lnTo>
                    <a:lnTo>
                      <a:pt x="197" y="692"/>
                    </a:lnTo>
                    <a:cubicBezTo>
                      <a:pt x="197" y="670"/>
                      <a:pt x="201" y="655"/>
                      <a:pt x="219" y="639"/>
                    </a:cubicBezTo>
                    <a:lnTo>
                      <a:pt x="398" y="449"/>
                    </a:lnTo>
                    <a:cubicBezTo>
                      <a:pt x="424" y="419"/>
                      <a:pt x="438" y="381"/>
                      <a:pt x="438" y="341"/>
                    </a:cubicBezTo>
                    <a:lnTo>
                      <a:pt x="438" y="54"/>
                    </a:lnTo>
                    <a:cubicBezTo>
                      <a:pt x="438" y="25"/>
                      <a:pt x="414" y="0"/>
                      <a:pt x="38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1" name="Food_Bank">
                <a:extLst>
                  <a:ext uri="{FF2B5EF4-FFF2-40B4-BE49-F238E27FC236}">
                    <a16:creationId xmlns:a16="http://schemas.microsoft.com/office/drawing/2014/main" id="{06C9B011-E3BE-4F33-8A63-0F5854CC7F5F}"/>
                  </a:ext>
                </a:extLst>
              </p:cNvPr>
              <p:cNvSpPr>
                <a:spLocks/>
              </p:cNvSpPr>
              <p:nvPr>
                <p:custDataLst>
                  <p:tags r:id="rId16"/>
                </p:custDataLst>
              </p:nvPr>
            </p:nvSpPr>
            <p:spPr bwMode="auto">
              <a:xfrm>
                <a:off x="8" y="205"/>
                <a:ext cx="165" cy="274"/>
              </a:xfrm>
              <a:custGeom>
                <a:avLst/>
                <a:gdLst>
                  <a:gd name="T0" fmla="*/ 172 w 438"/>
                  <a:gd name="T1" fmla="*/ 303 h 727"/>
                  <a:gd name="T2" fmla="*/ 142 w 438"/>
                  <a:gd name="T3" fmla="*/ 291 h 727"/>
                  <a:gd name="T4" fmla="*/ 99 w 438"/>
                  <a:gd name="T5" fmla="*/ 334 h 727"/>
                  <a:gd name="T6" fmla="*/ 109 w 438"/>
                  <a:gd name="T7" fmla="*/ 362 h 727"/>
                  <a:gd name="T8" fmla="*/ 219 w 438"/>
                  <a:gd name="T9" fmla="*/ 479 h 727"/>
                  <a:gd name="T10" fmla="*/ 244 w 438"/>
                  <a:gd name="T11" fmla="*/ 522 h 727"/>
                  <a:gd name="T12" fmla="*/ 248 w 438"/>
                  <a:gd name="T13" fmla="*/ 553 h 727"/>
                  <a:gd name="T14" fmla="*/ 213 w 438"/>
                  <a:gd name="T15" fmla="*/ 553 h 727"/>
                  <a:gd name="T16" fmla="*/ 210 w 438"/>
                  <a:gd name="T17" fmla="*/ 533 h 727"/>
                  <a:gd name="T18" fmla="*/ 195 w 438"/>
                  <a:gd name="T19" fmla="*/ 505 h 727"/>
                  <a:gd name="T20" fmla="*/ 84 w 438"/>
                  <a:gd name="T21" fmla="*/ 383 h 727"/>
                  <a:gd name="T22" fmla="*/ 62 w 438"/>
                  <a:gd name="T23" fmla="*/ 332 h 727"/>
                  <a:gd name="T24" fmla="*/ 108 w 438"/>
                  <a:gd name="T25" fmla="*/ 264 h 727"/>
                  <a:gd name="T26" fmla="*/ 108 w 438"/>
                  <a:gd name="T27" fmla="*/ 54 h 727"/>
                  <a:gd name="T28" fmla="*/ 54 w 438"/>
                  <a:gd name="T29" fmla="*/ 0 h 727"/>
                  <a:gd name="T30" fmla="*/ 0 w 438"/>
                  <a:gd name="T31" fmla="*/ 54 h 727"/>
                  <a:gd name="T32" fmla="*/ 0 w 438"/>
                  <a:gd name="T33" fmla="*/ 341 h 727"/>
                  <a:gd name="T34" fmla="*/ 40 w 438"/>
                  <a:gd name="T35" fmla="*/ 449 h 727"/>
                  <a:gd name="T36" fmla="*/ 219 w 438"/>
                  <a:gd name="T37" fmla="*/ 639 h 727"/>
                  <a:gd name="T38" fmla="*/ 241 w 438"/>
                  <a:gd name="T39" fmla="*/ 692 h 727"/>
                  <a:gd name="T40" fmla="*/ 241 w 438"/>
                  <a:gd name="T41" fmla="*/ 727 h 727"/>
                  <a:gd name="T42" fmla="*/ 435 w 438"/>
                  <a:gd name="T43" fmla="*/ 727 h 727"/>
                  <a:gd name="T44" fmla="*/ 436 w 438"/>
                  <a:gd name="T45" fmla="*/ 645 h 727"/>
                  <a:gd name="T46" fmla="*/ 399 w 438"/>
                  <a:gd name="T47" fmla="*/ 531 h 727"/>
                  <a:gd name="T48" fmla="*/ 172 w 438"/>
                  <a:gd name="T49" fmla="*/ 30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8" h="727">
                    <a:moveTo>
                      <a:pt x="172" y="303"/>
                    </a:moveTo>
                    <a:cubicBezTo>
                      <a:pt x="164" y="295"/>
                      <a:pt x="153" y="291"/>
                      <a:pt x="142" y="291"/>
                    </a:cubicBezTo>
                    <a:cubicBezTo>
                      <a:pt x="118" y="291"/>
                      <a:pt x="99" y="310"/>
                      <a:pt x="99" y="334"/>
                    </a:cubicBezTo>
                    <a:cubicBezTo>
                      <a:pt x="99" y="344"/>
                      <a:pt x="103" y="354"/>
                      <a:pt x="109" y="362"/>
                    </a:cubicBezTo>
                    <a:lnTo>
                      <a:pt x="219" y="479"/>
                    </a:lnTo>
                    <a:cubicBezTo>
                      <a:pt x="226" y="487"/>
                      <a:pt x="238" y="503"/>
                      <a:pt x="244" y="522"/>
                    </a:cubicBezTo>
                    <a:cubicBezTo>
                      <a:pt x="247" y="532"/>
                      <a:pt x="248" y="542"/>
                      <a:pt x="248" y="553"/>
                    </a:cubicBezTo>
                    <a:lnTo>
                      <a:pt x="213" y="553"/>
                    </a:lnTo>
                    <a:cubicBezTo>
                      <a:pt x="213" y="545"/>
                      <a:pt x="212" y="539"/>
                      <a:pt x="210" y="533"/>
                    </a:cubicBezTo>
                    <a:cubicBezTo>
                      <a:pt x="207" y="522"/>
                      <a:pt x="200" y="512"/>
                      <a:pt x="195" y="505"/>
                    </a:cubicBezTo>
                    <a:lnTo>
                      <a:pt x="84" y="383"/>
                    </a:lnTo>
                    <a:cubicBezTo>
                      <a:pt x="70" y="369"/>
                      <a:pt x="62" y="351"/>
                      <a:pt x="62" y="332"/>
                    </a:cubicBezTo>
                    <a:cubicBezTo>
                      <a:pt x="62" y="303"/>
                      <a:pt x="79" y="277"/>
                      <a:pt x="108" y="264"/>
                    </a:cubicBezTo>
                    <a:lnTo>
                      <a:pt x="108" y="54"/>
                    </a:lnTo>
                    <a:cubicBezTo>
                      <a:pt x="108" y="25"/>
                      <a:pt x="84" y="0"/>
                      <a:pt x="54" y="0"/>
                    </a:cubicBezTo>
                    <a:cubicBezTo>
                      <a:pt x="24" y="0"/>
                      <a:pt x="0" y="25"/>
                      <a:pt x="0" y="54"/>
                    </a:cubicBezTo>
                    <a:lnTo>
                      <a:pt x="0" y="341"/>
                    </a:lnTo>
                    <a:cubicBezTo>
                      <a:pt x="0" y="381"/>
                      <a:pt x="14" y="419"/>
                      <a:pt x="40" y="449"/>
                    </a:cubicBezTo>
                    <a:lnTo>
                      <a:pt x="219" y="639"/>
                    </a:lnTo>
                    <a:cubicBezTo>
                      <a:pt x="236" y="655"/>
                      <a:pt x="241" y="670"/>
                      <a:pt x="241" y="692"/>
                    </a:cubicBezTo>
                    <a:lnTo>
                      <a:pt x="241" y="727"/>
                    </a:lnTo>
                    <a:lnTo>
                      <a:pt x="435" y="727"/>
                    </a:lnTo>
                    <a:lnTo>
                      <a:pt x="436" y="645"/>
                    </a:lnTo>
                    <a:cubicBezTo>
                      <a:pt x="436" y="613"/>
                      <a:pt x="438" y="572"/>
                      <a:pt x="399" y="531"/>
                    </a:cubicBezTo>
                    <a:lnTo>
                      <a:pt x="172" y="3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64" name="Family2">
              <a:extLst>
                <a:ext uri="{FF2B5EF4-FFF2-40B4-BE49-F238E27FC236}">
                  <a16:creationId xmlns:a16="http://schemas.microsoft.com/office/drawing/2014/main" id="{592A2AAC-DF6E-4C80-9A73-814AD496AB0F}"/>
                </a:ext>
              </a:extLst>
            </p:cNvPr>
            <p:cNvGrpSpPr>
              <a:grpSpLocks noChangeAspect="1"/>
            </p:cNvGrpSpPr>
            <p:nvPr>
              <p:custDataLst>
                <p:tags r:id="rId14"/>
              </p:custDataLst>
            </p:nvPr>
          </p:nvGrpSpPr>
          <p:grpSpPr bwMode="auto">
            <a:xfrm>
              <a:off x="5765952" y="1839097"/>
              <a:ext cx="2263967" cy="1549031"/>
              <a:chOff x="2327" y="1903"/>
              <a:chExt cx="3097" cy="2119"/>
            </a:xfrm>
            <a:grpFill/>
          </p:grpSpPr>
          <p:sp>
            <p:nvSpPr>
              <p:cNvPr id="65" name="Freeform 39">
                <a:extLst>
                  <a:ext uri="{FF2B5EF4-FFF2-40B4-BE49-F238E27FC236}">
                    <a16:creationId xmlns:a16="http://schemas.microsoft.com/office/drawing/2014/main" id="{3B370BD7-493B-4873-B063-5B7B3669095F}"/>
                  </a:ext>
                </a:extLst>
              </p:cNvPr>
              <p:cNvSpPr>
                <a:spLocks/>
              </p:cNvSpPr>
              <p:nvPr/>
            </p:nvSpPr>
            <p:spPr bwMode="auto">
              <a:xfrm>
                <a:off x="2955" y="2240"/>
                <a:ext cx="835" cy="1782"/>
              </a:xfrm>
              <a:custGeom>
                <a:avLst/>
                <a:gdLst>
                  <a:gd name="T0" fmla="*/ 456 w 1995"/>
                  <a:gd name="T1" fmla="*/ 0 h 4253"/>
                  <a:gd name="T2" fmla="*/ 2 w 1995"/>
                  <a:gd name="T3" fmla="*/ 353 h 4253"/>
                  <a:gd name="T4" fmla="*/ 7 w 1995"/>
                  <a:gd name="T5" fmla="*/ 1830 h 4253"/>
                  <a:gd name="T6" fmla="*/ 309 w 1995"/>
                  <a:gd name="T7" fmla="*/ 1823 h 4253"/>
                  <a:gd name="T8" fmla="*/ 308 w 1995"/>
                  <a:gd name="T9" fmla="*/ 772 h 4253"/>
                  <a:gd name="T10" fmla="*/ 456 w 1995"/>
                  <a:gd name="T11" fmla="*/ 782 h 4253"/>
                  <a:gd name="T12" fmla="*/ 456 w 1995"/>
                  <a:gd name="T13" fmla="*/ 4029 h 4253"/>
                  <a:gd name="T14" fmla="*/ 948 w 1995"/>
                  <a:gd name="T15" fmla="*/ 4029 h 4253"/>
                  <a:gd name="T16" fmla="*/ 938 w 1995"/>
                  <a:gd name="T17" fmla="*/ 2066 h 4253"/>
                  <a:gd name="T18" fmla="*/ 1038 w 1995"/>
                  <a:gd name="T19" fmla="*/ 2062 h 4253"/>
                  <a:gd name="T20" fmla="*/ 1050 w 1995"/>
                  <a:gd name="T21" fmla="*/ 4030 h 4253"/>
                  <a:gd name="T22" fmla="*/ 1523 w 1995"/>
                  <a:gd name="T23" fmla="*/ 4030 h 4253"/>
                  <a:gd name="T24" fmla="*/ 1523 w 1995"/>
                  <a:gd name="T25" fmla="*/ 772 h 4253"/>
                  <a:gd name="T26" fmla="*/ 1689 w 1995"/>
                  <a:gd name="T27" fmla="*/ 776 h 4253"/>
                  <a:gd name="T28" fmla="*/ 1689 w 1995"/>
                  <a:gd name="T29" fmla="*/ 1824 h 4253"/>
                  <a:gd name="T30" fmla="*/ 1995 w 1995"/>
                  <a:gd name="T31" fmla="*/ 1842 h 4253"/>
                  <a:gd name="T32" fmla="*/ 1995 w 1995"/>
                  <a:gd name="T33" fmla="*/ 353 h 4253"/>
                  <a:gd name="T34" fmla="*/ 1522 w 1995"/>
                  <a:gd name="T35" fmla="*/ 0 h 4253"/>
                  <a:gd name="T36" fmla="*/ 456 w 1995"/>
                  <a:gd name="T37" fmla="*/ 0 h 4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5" h="4253">
                    <a:moveTo>
                      <a:pt x="456" y="0"/>
                    </a:moveTo>
                    <a:cubicBezTo>
                      <a:pt x="120" y="13"/>
                      <a:pt x="16" y="157"/>
                      <a:pt x="2" y="353"/>
                    </a:cubicBezTo>
                    <a:cubicBezTo>
                      <a:pt x="2" y="353"/>
                      <a:pt x="0" y="1794"/>
                      <a:pt x="7" y="1830"/>
                    </a:cubicBezTo>
                    <a:cubicBezTo>
                      <a:pt x="37" y="2014"/>
                      <a:pt x="304" y="1966"/>
                      <a:pt x="309" y="1823"/>
                    </a:cubicBezTo>
                    <a:cubicBezTo>
                      <a:pt x="324" y="1395"/>
                      <a:pt x="308" y="772"/>
                      <a:pt x="308" y="772"/>
                    </a:cubicBezTo>
                    <a:cubicBezTo>
                      <a:pt x="365" y="658"/>
                      <a:pt x="456" y="702"/>
                      <a:pt x="456" y="782"/>
                    </a:cubicBezTo>
                    <a:lnTo>
                      <a:pt x="456" y="4029"/>
                    </a:lnTo>
                    <a:cubicBezTo>
                      <a:pt x="456" y="4253"/>
                      <a:pt x="941" y="4253"/>
                      <a:pt x="948" y="4029"/>
                    </a:cubicBezTo>
                    <a:lnTo>
                      <a:pt x="938" y="2066"/>
                    </a:lnTo>
                    <a:cubicBezTo>
                      <a:pt x="972" y="2014"/>
                      <a:pt x="1005" y="2018"/>
                      <a:pt x="1038" y="2062"/>
                    </a:cubicBezTo>
                    <a:lnTo>
                      <a:pt x="1050" y="4030"/>
                    </a:lnTo>
                    <a:cubicBezTo>
                      <a:pt x="1043" y="4253"/>
                      <a:pt x="1523" y="4253"/>
                      <a:pt x="1523" y="4030"/>
                    </a:cubicBezTo>
                    <a:lnTo>
                      <a:pt x="1523" y="772"/>
                    </a:lnTo>
                    <a:cubicBezTo>
                      <a:pt x="1578" y="680"/>
                      <a:pt x="1634" y="675"/>
                      <a:pt x="1689" y="776"/>
                    </a:cubicBezTo>
                    <a:lnTo>
                      <a:pt x="1689" y="1824"/>
                    </a:lnTo>
                    <a:cubicBezTo>
                      <a:pt x="1759" y="2062"/>
                      <a:pt x="1964" y="1950"/>
                      <a:pt x="1995" y="1842"/>
                    </a:cubicBezTo>
                    <a:lnTo>
                      <a:pt x="1995" y="353"/>
                    </a:lnTo>
                    <a:cubicBezTo>
                      <a:pt x="1967" y="52"/>
                      <a:pt x="1781" y="0"/>
                      <a:pt x="1522" y="0"/>
                    </a:cubicBezTo>
                    <a:lnTo>
                      <a:pt x="4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40">
                <a:extLst>
                  <a:ext uri="{FF2B5EF4-FFF2-40B4-BE49-F238E27FC236}">
                    <a16:creationId xmlns:a16="http://schemas.microsoft.com/office/drawing/2014/main" id="{8913BD13-FD80-435E-A517-3A9878FE5BA1}"/>
                  </a:ext>
                </a:extLst>
              </p:cNvPr>
              <p:cNvSpPr>
                <a:spLocks/>
              </p:cNvSpPr>
              <p:nvPr/>
            </p:nvSpPr>
            <p:spPr bwMode="auto">
              <a:xfrm>
                <a:off x="3214" y="1903"/>
                <a:ext cx="322" cy="336"/>
              </a:xfrm>
              <a:custGeom>
                <a:avLst/>
                <a:gdLst>
                  <a:gd name="T0" fmla="*/ 768 w 770"/>
                  <a:gd name="T1" fmla="*/ 403 h 803"/>
                  <a:gd name="T2" fmla="*/ 385 w 770"/>
                  <a:gd name="T3" fmla="*/ 803 h 803"/>
                  <a:gd name="T4" fmla="*/ 1 w 770"/>
                  <a:gd name="T5" fmla="*/ 403 h 803"/>
                  <a:gd name="T6" fmla="*/ 385 w 770"/>
                  <a:gd name="T7" fmla="*/ 0 h 803"/>
                  <a:gd name="T8" fmla="*/ 768 w 770"/>
                  <a:gd name="T9" fmla="*/ 403 h 803"/>
                </a:gdLst>
                <a:ahLst/>
                <a:cxnLst>
                  <a:cxn ang="0">
                    <a:pos x="T0" y="T1"/>
                  </a:cxn>
                  <a:cxn ang="0">
                    <a:pos x="T2" y="T3"/>
                  </a:cxn>
                  <a:cxn ang="0">
                    <a:pos x="T4" y="T5"/>
                  </a:cxn>
                  <a:cxn ang="0">
                    <a:pos x="T6" y="T7"/>
                  </a:cxn>
                  <a:cxn ang="0">
                    <a:pos x="T8" y="T9"/>
                  </a:cxn>
                </a:cxnLst>
                <a:rect l="0" t="0" r="r" b="b"/>
                <a:pathLst>
                  <a:path w="770" h="803">
                    <a:moveTo>
                      <a:pt x="768" y="403"/>
                    </a:moveTo>
                    <a:cubicBezTo>
                      <a:pt x="767" y="624"/>
                      <a:pt x="596" y="803"/>
                      <a:pt x="385" y="803"/>
                    </a:cubicBezTo>
                    <a:cubicBezTo>
                      <a:pt x="174" y="803"/>
                      <a:pt x="3" y="624"/>
                      <a:pt x="1" y="403"/>
                    </a:cubicBezTo>
                    <a:cubicBezTo>
                      <a:pt x="0" y="181"/>
                      <a:pt x="172" y="0"/>
                      <a:pt x="385" y="0"/>
                    </a:cubicBezTo>
                    <a:cubicBezTo>
                      <a:pt x="598" y="0"/>
                      <a:pt x="770" y="181"/>
                      <a:pt x="768" y="40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1">
                <a:extLst>
                  <a:ext uri="{FF2B5EF4-FFF2-40B4-BE49-F238E27FC236}">
                    <a16:creationId xmlns:a16="http://schemas.microsoft.com/office/drawing/2014/main" id="{7F2ADD00-EB1E-42AD-A0E4-828B3CA6853F}"/>
                  </a:ext>
                </a:extLst>
              </p:cNvPr>
              <p:cNvSpPr>
                <a:spLocks/>
              </p:cNvSpPr>
              <p:nvPr/>
            </p:nvSpPr>
            <p:spPr bwMode="auto">
              <a:xfrm>
                <a:off x="2327" y="2893"/>
                <a:ext cx="505" cy="1120"/>
              </a:xfrm>
              <a:custGeom>
                <a:avLst/>
                <a:gdLst>
                  <a:gd name="T0" fmla="*/ 276 w 1207"/>
                  <a:gd name="T1" fmla="*/ 0 h 2674"/>
                  <a:gd name="T2" fmla="*/ 1 w 1207"/>
                  <a:gd name="T3" fmla="*/ 222 h 2674"/>
                  <a:gd name="T4" fmla="*/ 4 w 1207"/>
                  <a:gd name="T5" fmla="*/ 1151 h 2674"/>
                  <a:gd name="T6" fmla="*/ 187 w 1207"/>
                  <a:gd name="T7" fmla="*/ 1146 h 2674"/>
                  <a:gd name="T8" fmla="*/ 186 w 1207"/>
                  <a:gd name="T9" fmla="*/ 485 h 2674"/>
                  <a:gd name="T10" fmla="*/ 276 w 1207"/>
                  <a:gd name="T11" fmla="*/ 491 h 2674"/>
                  <a:gd name="T12" fmla="*/ 276 w 1207"/>
                  <a:gd name="T13" fmla="*/ 2534 h 2674"/>
                  <a:gd name="T14" fmla="*/ 573 w 1207"/>
                  <a:gd name="T15" fmla="*/ 2534 h 2674"/>
                  <a:gd name="T16" fmla="*/ 568 w 1207"/>
                  <a:gd name="T17" fmla="*/ 1299 h 2674"/>
                  <a:gd name="T18" fmla="*/ 628 w 1207"/>
                  <a:gd name="T19" fmla="*/ 1297 h 2674"/>
                  <a:gd name="T20" fmla="*/ 635 w 1207"/>
                  <a:gd name="T21" fmla="*/ 2534 h 2674"/>
                  <a:gd name="T22" fmla="*/ 921 w 1207"/>
                  <a:gd name="T23" fmla="*/ 2534 h 2674"/>
                  <a:gd name="T24" fmla="*/ 921 w 1207"/>
                  <a:gd name="T25" fmla="*/ 485 h 2674"/>
                  <a:gd name="T26" fmla="*/ 1022 w 1207"/>
                  <a:gd name="T27" fmla="*/ 487 h 2674"/>
                  <a:gd name="T28" fmla="*/ 1022 w 1207"/>
                  <a:gd name="T29" fmla="*/ 1147 h 2674"/>
                  <a:gd name="T30" fmla="*/ 1207 w 1207"/>
                  <a:gd name="T31" fmla="*/ 1158 h 2674"/>
                  <a:gd name="T32" fmla="*/ 1207 w 1207"/>
                  <a:gd name="T33" fmla="*/ 222 h 2674"/>
                  <a:gd name="T34" fmla="*/ 921 w 1207"/>
                  <a:gd name="T35" fmla="*/ 0 h 2674"/>
                  <a:gd name="T36" fmla="*/ 276 w 1207"/>
                  <a:gd name="T37" fmla="*/ 0 h 2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7" h="2674">
                    <a:moveTo>
                      <a:pt x="276" y="0"/>
                    </a:moveTo>
                    <a:cubicBezTo>
                      <a:pt x="73" y="8"/>
                      <a:pt x="10" y="99"/>
                      <a:pt x="1" y="222"/>
                    </a:cubicBezTo>
                    <a:cubicBezTo>
                      <a:pt x="1" y="222"/>
                      <a:pt x="0" y="1128"/>
                      <a:pt x="4" y="1151"/>
                    </a:cubicBezTo>
                    <a:cubicBezTo>
                      <a:pt x="22" y="1266"/>
                      <a:pt x="184" y="1236"/>
                      <a:pt x="187" y="1146"/>
                    </a:cubicBezTo>
                    <a:cubicBezTo>
                      <a:pt x="196" y="877"/>
                      <a:pt x="186" y="485"/>
                      <a:pt x="186" y="485"/>
                    </a:cubicBezTo>
                    <a:cubicBezTo>
                      <a:pt x="221" y="413"/>
                      <a:pt x="276" y="441"/>
                      <a:pt x="276" y="491"/>
                    </a:cubicBezTo>
                    <a:lnTo>
                      <a:pt x="276" y="2534"/>
                    </a:lnTo>
                    <a:cubicBezTo>
                      <a:pt x="276" y="2674"/>
                      <a:pt x="569" y="2674"/>
                      <a:pt x="573" y="2534"/>
                    </a:cubicBezTo>
                    <a:lnTo>
                      <a:pt x="568" y="1299"/>
                    </a:lnTo>
                    <a:cubicBezTo>
                      <a:pt x="588" y="1266"/>
                      <a:pt x="608" y="1268"/>
                      <a:pt x="628" y="1297"/>
                    </a:cubicBezTo>
                    <a:lnTo>
                      <a:pt x="635" y="2534"/>
                    </a:lnTo>
                    <a:cubicBezTo>
                      <a:pt x="631" y="2674"/>
                      <a:pt x="921" y="2674"/>
                      <a:pt x="921" y="2534"/>
                    </a:cubicBezTo>
                    <a:lnTo>
                      <a:pt x="921" y="485"/>
                    </a:lnTo>
                    <a:cubicBezTo>
                      <a:pt x="955" y="427"/>
                      <a:pt x="988" y="424"/>
                      <a:pt x="1022" y="487"/>
                    </a:cubicBezTo>
                    <a:lnTo>
                      <a:pt x="1022" y="1147"/>
                    </a:lnTo>
                    <a:cubicBezTo>
                      <a:pt x="1064" y="1296"/>
                      <a:pt x="1188" y="1226"/>
                      <a:pt x="1207" y="1158"/>
                    </a:cubicBezTo>
                    <a:lnTo>
                      <a:pt x="1207" y="222"/>
                    </a:lnTo>
                    <a:cubicBezTo>
                      <a:pt x="1190" y="32"/>
                      <a:pt x="1077" y="0"/>
                      <a:pt x="921" y="0"/>
                    </a:cubicBez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42">
                <a:extLst>
                  <a:ext uri="{FF2B5EF4-FFF2-40B4-BE49-F238E27FC236}">
                    <a16:creationId xmlns:a16="http://schemas.microsoft.com/office/drawing/2014/main" id="{91B7336D-0A25-469E-A8A3-43D3B51840EC}"/>
                  </a:ext>
                </a:extLst>
              </p:cNvPr>
              <p:cNvSpPr>
                <a:spLocks noChangeArrowheads="1"/>
              </p:cNvSpPr>
              <p:nvPr/>
            </p:nvSpPr>
            <p:spPr bwMode="auto">
              <a:xfrm>
                <a:off x="2484" y="2681"/>
                <a:ext cx="194" cy="21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43">
                <a:extLst>
                  <a:ext uri="{FF2B5EF4-FFF2-40B4-BE49-F238E27FC236}">
                    <a16:creationId xmlns:a16="http://schemas.microsoft.com/office/drawing/2014/main" id="{165CAA5E-780F-4DDA-988D-A6CE6C2C997D}"/>
                  </a:ext>
                </a:extLst>
              </p:cNvPr>
              <p:cNvSpPr>
                <a:spLocks/>
              </p:cNvSpPr>
              <p:nvPr/>
            </p:nvSpPr>
            <p:spPr bwMode="auto">
              <a:xfrm>
                <a:off x="4140" y="2194"/>
                <a:ext cx="322" cy="336"/>
              </a:xfrm>
              <a:custGeom>
                <a:avLst/>
                <a:gdLst>
                  <a:gd name="T0" fmla="*/ 769 w 770"/>
                  <a:gd name="T1" fmla="*/ 404 h 803"/>
                  <a:gd name="T2" fmla="*/ 385 w 770"/>
                  <a:gd name="T3" fmla="*/ 803 h 803"/>
                  <a:gd name="T4" fmla="*/ 2 w 770"/>
                  <a:gd name="T5" fmla="*/ 404 h 803"/>
                  <a:gd name="T6" fmla="*/ 385 w 770"/>
                  <a:gd name="T7" fmla="*/ 0 h 803"/>
                  <a:gd name="T8" fmla="*/ 769 w 770"/>
                  <a:gd name="T9" fmla="*/ 404 h 803"/>
                </a:gdLst>
                <a:ahLst/>
                <a:cxnLst>
                  <a:cxn ang="0">
                    <a:pos x="T0" y="T1"/>
                  </a:cxn>
                  <a:cxn ang="0">
                    <a:pos x="T2" y="T3"/>
                  </a:cxn>
                  <a:cxn ang="0">
                    <a:pos x="T4" y="T5"/>
                  </a:cxn>
                  <a:cxn ang="0">
                    <a:pos x="T6" y="T7"/>
                  </a:cxn>
                  <a:cxn ang="0">
                    <a:pos x="T8" y="T9"/>
                  </a:cxn>
                </a:cxnLst>
                <a:rect l="0" t="0" r="r" b="b"/>
                <a:pathLst>
                  <a:path w="770" h="803">
                    <a:moveTo>
                      <a:pt x="769" y="404"/>
                    </a:moveTo>
                    <a:cubicBezTo>
                      <a:pt x="768" y="624"/>
                      <a:pt x="596" y="803"/>
                      <a:pt x="385" y="803"/>
                    </a:cubicBezTo>
                    <a:cubicBezTo>
                      <a:pt x="174" y="803"/>
                      <a:pt x="3" y="624"/>
                      <a:pt x="2" y="404"/>
                    </a:cubicBezTo>
                    <a:cubicBezTo>
                      <a:pt x="0" y="181"/>
                      <a:pt x="173" y="0"/>
                      <a:pt x="385" y="0"/>
                    </a:cubicBezTo>
                    <a:cubicBezTo>
                      <a:pt x="598" y="0"/>
                      <a:pt x="770" y="181"/>
                      <a:pt x="769" y="4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44">
                <a:extLst>
                  <a:ext uri="{FF2B5EF4-FFF2-40B4-BE49-F238E27FC236}">
                    <a16:creationId xmlns:a16="http://schemas.microsoft.com/office/drawing/2014/main" id="{A0CFA1DE-1879-4930-8ADF-63A24C804569}"/>
                  </a:ext>
                </a:extLst>
              </p:cNvPr>
              <p:cNvSpPr>
                <a:spLocks/>
              </p:cNvSpPr>
              <p:nvPr/>
            </p:nvSpPr>
            <p:spPr bwMode="auto">
              <a:xfrm>
                <a:off x="3829" y="2529"/>
                <a:ext cx="968" cy="1486"/>
              </a:xfrm>
              <a:custGeom>
                <a:avLst/>
                <a:gdLst>
                  <a:gd name="T0" fmla="*/ 696 w 2314"/>
                  <a:gd name="T1" fmla="*/ 6 h 3548"/>
                  <a:gd name="T2" fmla="*/ 375 w 2314"/>
                  <a:gd name="T3" fmla="*/ 301 h 3548"/>
                  <a:gd name="T4" fmla="*/ 67 w 2314"/>
                  <a:gd name="T5" fmla="*/ 1409 h 3548"/>
                  <a:gd name="T6" fmla="*/ 300 w 2314"/>
                  <a:gd name="T7" fmla="*/ 1409 h 3548"/>
                  <a:gd name="T8" fmla="*/ 591 w 2314"/>
                  <a:gd name="T9" fmla="*/ 652 h 3548"/>
                  <a:gd name="T10" fmla="*/ 696 w 2314"/>
                  <a:gd name="T11" fmla="*/ 657 h 3548"/>
                  <a:gd name="T12" fmla="*/ 300 w 2314"/>
                  <a:gd name="T13" fmla="*/ 2020 h 3548"/>
                  <a:gd name="T14" fmla="*/ 696 w 2314"/>
                  <a:gd name="T15" fmla="*/ 2010 h 3548"/>
                  <a:gd name="T16" fmla="*/ 696 w 2314"/>
                  <a:gd name="T17" fmla="*/ 3362 h 3548"/>
                  <a:gd name="T18" fmla="*/ 1128 w 2314"/>
                  <a:gd name="T19" fmla="*/ 3362 h 3548"/>
                  <a:gd name="T20" fmla="*/ 1120 w 2314"/>
                  <a:gd name="T21" fmla="*/ 2008 h 3548"/>
                  <a:gd name="T22" fmla="*/ 1207 w 2314"/>
                  <a:gd name="T23" fmla="*/ 2008 h 3548"/>
                  <a:gd name="T24" fmla="*/ 1217 w 2314"/>
                  <a:gd name="T25" fmla="*/ 3362 h 3548"/>
                  <a:gd name="T26" fmla="*/ 1633 w 2314"/>
                  <a:gd name="T27" fmla="*/ 3362 h 3548"/>
                  <a:gd name="T28" fmla="*/ 1621 w 2314"/>
                  <a:gd name="T29" fmla="*/ 2020 h 3548"/>
                  <a:gd name="T30" fmla="*/ 2061 w 2314"/>
                  <a:gd name="T31" fmla="*/ 2020 h 3548"/>
                  <a:gd name="T32" fmla="*/ 1633 w 2314"/>
                  <a:gd name="T33" fmla="*/ 649 h 3548"/>
                  <a:gd name="T34" fmla="*/ 1757 w 2314"/>
                  <a:gd name="T35" fmla="*/ 652 h 3548"/>
                  <a:gd name="T36" fmla="*/ 2022 w 2314"/>
                  <a:gd name="T37" fmla="*/ 1409 h 3548"/>
                  <a:gd name="T38" fmla="*/ 2263 w 2314"/>
                  <a:gd name="T39" fmla="*/ 1409 h 3548"/>
                  <a:gd name="T40" fmla="*/ 1957 w 2314"/>
                  <a:gd name="T41" fmla="*/ 301 h 3548"/>
                  <a:gd name="T42" fmla="*/ 1633 w 2314"/>
                  <a:gd name="T43" fmla="*/ 6 h 3548"/>
                  <a:gd name="T44" fmla="*/ 696 w 2314"/>
                  <a:gd name="T45" fmla="*/ 6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14" h="3548">
                    <a:moveTo>
                      <a:pt x="696" y="6"/>
                    </a:moveTo>
                    <a:cubicBezTo>
                      <a:pt x="472" y="0"/>
                      <a:pt x="433" y="143"/>
                      <a:pt x="375" y="301"/>
                    </a:cubicBezTo>
                    <a:cubicBezTo>
                      <a:pt x="375" y="301"/>
                      <a:pt x="99" y="1350"/>
                      <a:pt x="67" y="1409"/>
                    </a:cubicBezTo>
                    <a:cubicBezTo>
                      <a:pt x="0" y="1532"/>
                      <a:pt x="209" y="1631"/>
                      <a:pt x="300" y="1409"/>
                    </a:cubicBezTo>
                    <a:cubicBezTo>
                      <a:pt x="442" y="1032"/>
                      <a:pt x="591" y="652"/>
                      <a:pt x="591" y="652"/>
                    </a:cubicBezTo>
                    <a:cubicBezTo>
                      <a:pt x="641" y="557"/>
                      <a:pt x="724" y="586"/>
                      <a:pt x="696" y="657"/>
                    </a:cubicBezTo>
                    <a:lnTo>
                      <a:pt x="300" y="2020"/>
                    </a:lnTo>
                    <a:lnTo>
                      <a:pt x="696" y="2010"/>
                    </a:lnTo>
                    <a:lnTo>
                      <a:pt x="696" y="3362"/>
                    </a:lnTo>
                    <a:cubicBezTo>
                      <a:pt x="696" y="3548"/>
                      <a:pt x="1122" y="3548"/>
                      <a:pt x="1128" y="3362"/>
                    </a:cubicBezTo>
                    <a:lnTo>
                      <a:pt x="1120" y="2008"/>
                    </a:lnTo>
                    <a:lnTo>
                      <a:pt x="1207" y="2008"/>
                    </a:lnTo>
                    <a:lnTo>
                      <a:pt x="1217" y="3362"/>
                    </a:lnTo>
                    <a:cubicBezTo>
                      <a:pt x="1212" y="3548"/>
                      <a:pt x="1633" y="3548"/>
                      <a:pt x="1633" y="3362"/>
                    </a:cubicBezTo>
                    <a:lnTo>
                      <a:pt x="1621" y="2020"/>
                    </a:lnTo>
                    <a:lnTo>
                      <a:pt x="2061" y="2020"/>
                    </a:lnTo>
                    <a:lnTo>
                      <a:pt x="1633" y="649"/>
                    </a:lnTo>
                    <a:cubicBezTo>
                      <a:pt x="1621" y="586"/>
                      <a:pt x="1708" y="568"/>
                      <a:pt x="1757" y="652"/>
                    </a:cubicBezTo>
                    <a:lnTo>
                      <a:pt x="2022" y="1409"/>
                    </a:lnTo>
                    <a:cubicBezTo>
                      <a:pt x="2087" y="1630"/>
                      <a:pt x="2314" y="1532"/>
                      <a:pt x="2263" y="1409"/>
                    </a:cubicBezTo>
                    <a:lnTo>
                      <a:pt x="1957" y="301"/>
                    </a:lnTo>
                    <a:cubicBezTo>
                      <a:pt x="1860" y="82"/>
                      <a:pt x="1860" y="6"/>
                      <a:pt x="1633" y="6"/>
                    </a:cubicBezTo>
                    <a:lnTo>
                      <a:pt x="69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775F2354-CB24-440D-B749-CF8A9231F332}"/>
                  </a:ext>
                </a:extLst>
              </p:cNvPr>
              <p:cNvSpPr>
                <a:spLocks/>
              </p:cNvSpPr>
              <p:nvPr/>
            </p:nvSpPr>
            <p:spPr bwMode="auto">
              <a:xfrm>
                <a:off x="4802" y="3190"/>
                <a:ext cx="622" cy="819"/>
              </a:xfrm>
              <a:custGeom>
                <a:avLst/>
                <a:gdLst>
                  <a:gd name="T0" fmla="*/ 447 w 1487"/>
                  <a:gd name="T1" fmla="*/ 3 h 1956"/>
                  <a:gd name="T2" fmla="*/ 241 w 1487"/>
                  <a:gd name="T3" fmla="*/ 165 h 1956"/>
                  <a:gd name="T4" fmla="*/ 43 w 1487"/>
                  <a:gd name="T5" fmla="*/ 776 h 1956"/>
                  <a:gd name="T6" fmla="*/ 192 w 1487"/>
                  <a:gd name="T7" fmla="*/ 776 h 1956"/>
                  <a:gd name="T8" fmla="*/ 380 w 1487"/>
                  <a:gd name="T9" fmla="*/ 359 h 1956"/>
                  <a:gd name="T10" fmla="*/ 447 w 1487"/>
                  <a:gd name="T11" fmla="*/ 362 h 1956"/>
                  <a:gd name="T12" fmla="*/ 193 w 1487"/>
                  <a:gd name="T13" fmla="*/ 1113 h 1956"/>
                  <a:gd name="T14" fmla="*/ 522 w 1487"/>
                  <a:gd name="T15" fmla="*/ 1108 h 1956"/>
                  <a:gd name="T16" fmla="*/ 522 w 1487"/>
                  <a:gd name="T17" fmla="*/ 1853 h 1956"/>
                  <a:gd name="T18" fmla="*/ 750 w 1487"/>
                  <a:gd name="T19" fmla="*/ 1853 h 1956"/>
                  <a:gd name="T20" fmla="*/ 744 w 1487"/>
                  <a:gd name="T21" fmla="*/ 1105 h 1956"/>
                  <a:gd name="T22" fmla="*/ 800 w 1487"/>
                  <a:gd name="T23" fmla="*/ 1105 h 1956"/>
                  <a:gd name="T24" fmla="*/ 807 w 1487"/>
                  <a:gd name="T25" fmla="*/ 1853 h 1956"/>
                  <a:gd name="T26" fmla="*/ 1024 w 1487"/>
                  <a:gd name="T27" fmla="*/ 1853 h 1956"/>
                  <a:gd name="T28" fmla="*/ 1017 w 1487"/>
                  <a:gd name="T29" fmla="*/ 1113 h 1956"/>
                  <a:gd name="T30" fmla="*/ 1324 w 1487"/>
                  <a:gd name="T31" fmla="*/ 1113 h 1956"/>
                  <a:gd name="T32" fmla="*/ 1049 w 1487"/>
                  <a:gd name="T33" fmla="*/ 358 h 1956"/>
                  <a:gd name="T34" fmla="*/ 1129 w 1487"/>
                  <a:gd name="T35" fmla="*/ 359 h 1956"/>
                  <a:gd name="T36" fmla="*/ 1299 w 1487"/>
                  <a:gd name="T37" fmla="*/ 776 h 1956"/>
                  <a:gd name="T38" fmla="*/ 1454 w 1487"/>
                  <a:gd name="T39" fmla="*/ 776 h 1956"/>
                  <a:gd name="T40" fmla="*/ 1258 w 1487"/>
                  <a:gd name="T41" fmla="*/ 165 h 1956"/>
                  <a:gd name="T42" fmla="*/ 1049 w 1487"/>
                  <a:gd name="T43" fmla="*/ 3 h 1956"/>
                  <a:gd name="T44" fmla="*/ 447 w 1487"/>
                  <a:gd name="T45" fmla="*/ 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7" h="1956">
                    <a:moveTo>
                      <a:pt x="447" y="3"/>
                    </a:moveTo>
                    <a:cubicBezTo>
                      <a:pt x="304" y="0"/>
                      <a:pt x="278" y="78"/>
                      <a:pt x="241" y="165"/>
                    </a:cubicBezTo>
                    <a:cubicBezTo>
                      <a:pt x="241" y="165"/>
                      <a:pt x="63" y="744"/>
                      <a:pt x="43" y="776"/>
                    </a:cubicBezTo>
                    <a:cubicBezTo>
                      <a:pt x="0" y="844"/>
                      <a:pt x="134" y="899"/>
                      <a:pt x="192" y="776"/>
                    </a:cubicBezTo>
                    <a:cubicBezTo>
                      <a:pt x="284" y="568"/>
                      <a:pt x="380" y="359"/>
                      <a:pt x="380" y="359"/>
                    </a:cubicBezTo>
                    <a:cubicBezTo>
                      <a:pt x="412" y="307"/>
                      <a:pt x="465" y="323"/>
                      <a:pt x="447" y="362"/>
                    </a:cubicBezTo>
                    <a:lnTo>
                      <a:pt x="193" y="1113"/>
                    </a:lnTo>
                    <a:lnTo>
                      <a:pt x="522" y="1108"/>
                    </a:lnTo>
                    <a:lnTo>
                      <a:pt x="522" y="1853"/>
                    </a:lnTo>
                    <a:cubicBezTo>
                      <a:pt x="522" y="1956"/>
                      <a:pt x="746" y="1956"/>
                      <a:pt x="750" y="1853"/>
                    </a:cubicBezTo>
                    <a:lnTo>
                      <a:pt x="744" y="1105"/>
                    </a:lnTo>
                    <a:lnTo>
                      <a:pt x="800" y="1105"/>
                    </a:lnTo>
                    <a:lnTo>
                      <a:pt x="807" y="1853"/>
                    </a:lnTo>
                    <a:cubicBezTo>
                      <a:pt x="803" y="1956"/>
                      <a:pt x="1024" y="1956"/>
                      <a:pt x="1024" y="1853"/>
                    </a:cubicBezTo>
                    <a:lnTo>
                      <a:pt x="1017" y="1113"/>
                    </a:lnTo>
                    <a:lnTo>
                      <a:pt x="1324" y="1113"/>
                    </a:lnTo>
                    <a:lnTo>
                      <a:pt x="1049" y="358"/>
                    </a:lnTo>
                    <a:cubicBezTo>
                      <a:pt x="1042" y="323"/>
                      <a:pt x="1097" y="313"/>
                      <a:pt x="1129" y="359"/>
                    </a:cubicBezTo>
                    <a:lnTo>
                      <a:pt x="1299" y="776"/>
                    </a:lnTo>
                    <a:cubicBezTo>
                      <a:pt x="1341" y="899"/>
                      <a:pt x="1487" y="844"/>
                      <a:pt x="1454" y="776"/>
                    </a:cubicBezTo>
                    <a:lnTo>
                      <a:pt x="1258" y="165"/>
                    </a:lnTo>
                    <a:cubicBezTo>
                      <a:pt x="1195" y="45"/>
                      <a:pt x="1195" y="3"/>
                      <a:pt x="1049" y="3"/>
                    </a:cubicBezTo>
                    <a:lnTo>
                      <a:pt x="447"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46">
                <a:extLst>
                  <a:ext uri="{FF2B5EF4-FFF2-40B4-BE49-F238E27FC236}">
                    <a16:creationId xmlns:a16="http://schemas.microsoft.com/office/drawing/2014/main" id="{093AC1A8-EFFA-403B-BA4C-4870883E0DDE}"/>
                  </a:ext>
                </a:extLst>
              </p:cNvPr>
              <p:cNvSpPr>
                <a:spLocks/>
              </p:cNvSpPr>
              <p:nvPr/>
            </p:nvSpPr>
            <p:spPr bwMode="auto">
              <a:xfrm>
                <a:off x="5007" y="2986"/>
                <a:ext cx="207" cy="204"/>
              </a:xfrm>
              <a:custGeom>
                <a:avLst/>
                <a:gdLst>
                  <a:gd name="T0" fmla="*/ 494 w 495"/>
                  <a:gd name="T1" fmla="*/ 245 h 487"/>
                  <a:gd name="T2" fmla="*/ 248 w 495"/>
                  <a:gd name="T3" fmla="*/ 487 h 487"/>
                  <a:gd name="T4" fmla="*/ 1 w 495"/>
                  <a:gd name="T5" fmla="*/ 245 h 487"/>
                  <a:gd name="T6" fmla="*/ 248 w 495"/>
                  <a:gd name="T7" fmla="*/ 0 h 487"/>
                  <a:gd name="T8" fmla="*/ 494 w 495"/>
                  <a:gd name="T9" fmla="*/ 245 h 487"/>
                </a:gdLst>
                <a:ahLst/>
                <a:cxnLst>
                  <a:cxn ang="0">
                    <a:pos x="T0" y="T1"/>
                  </a:cxn>
                  <a:cxn ang="0">
                    <a:pos x="T2" y="T3"/>
                  </a:cxn>
                  <a:cxn ang="0">
                    <a:pos x="T4" y="T5"/>
                  </a:cxn>
                  <a:cxn ang="0">
                    <a:pos x="T6" y="T7"/>
                  </a:cxn>
                  <a:cxn ang="0">
                    <a:pos x="T8" y="T9"/>
                  </a:cxn>
                </a:cxnLst>
                <a:rect l="0" t="0" r="r" b="b"/>
                <a:pathLst>
                  <a:path w="495" h="487">
                    <a:moveTo>
                      <a:pt x="494" y="245"/>
                    </a:moveTo>
                    <a:cubicBezTo>
                      <a:pt x="493" y="379"/>
                      <a:pt x="383" y="487"/>
                      <a:pt x="248" y="487"/>
                    </a:cubicBezTo>
                    <a:cubicBezTo>
                      <a:pt x="112" y="487"/>
                      <a:pt x="2" y="379"/>
                      <a:pt x="1" y="245"/>
                    </a:cubicBezTo>
                    <a:cubicBezTo>
                      <a:pt x="0" y="110"/>
                      <a:pt x="111" y="0"/>
                      <a:pt x="248" y="0"/>
                    </a:cubicBezTo>
                    <a:cubicBezTo>
                      <a:pt x="384" y="0"/>
                      <a:pt x="495" y="110"/>
                      <a:pt x="494" y="2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96" name="Handshake6"/>
          <p:cNvGrpSpPr>
            <a:grpSpLocks noChangeAspect="1"/>
          </p:cNvGrpSpPr>
          <p:nvPr>
            <p:custDataLst>
              <p:tags r:id="rId2"/>
            </p:custDataLst>
          </p:nvPr>
        </p:nvGrpSpPr>
        <p:grpSpPr bwMode="auto">
          <a:xfrm>
            <a:off x="4703738" y="4594234"/>
            <a:ext cx="723899" cy="542925"/>
            <a:chOff x="16" y="70"/>
            <a:chExt cx="460" cy="345"/>
          </a:xfrm>
          <a:solidFill>
            <a:schemeClr val="bg1"/>
          </a:solidFill>
        </p:grpSpPr>
        <p:sp>
          <p:nvSpPr>
            <p:cNvPr id="97" name="Handshake6"/>
            <p:cNvSpPr>
              <a:spLocks/>
            </p:cNvSpPr>
            <p:nvPr>
              <p:custDataLst>
                <p:tags r:id="rId4"/>
              </p:custDataLst>
            </p:nvPr>
          </p:nvSpPr>
          <p:spPr bwMode="auto">
            <a:xfrm>
              <a:off x="304" y="274"/>
              <a:ext cx="58" cy="58"/>
            </a:xfrm>
            <a:custGeom>
              <a:avLst/>
              <a:gdLst>
                <a:gd name="T0" fmla="*/ 139 w 155"/>
                <a:gd name="T1" fmla="*/ 139 h 155"/>
                <a:gd name="T2" fmla="*/ 80 w 155"/>
                <a:gd name="T3" fmla="*/ 139 h 155"/>
                <a:gd name="T4" fmla="*/ 16 w 155"/>
                <a:gd name="T5" fmla="*/ 76 h 155"/>
                <a:gd name="T6" fmla="*/ 16 w 155"/>
                <a:gd name="T7" fmla="*/ 17 h 155"/>
                <a:gd name="T8" fmla="*/ 16 w 155"/>
                <a:gd name="T9" fmla="*/ 17 h 155"/>
                <a:gd name="T10" fmla="*/ 75 w 155"/>
                <a:gd name="T11" fmla="*/ 17 h 155"/>
                <a:gd name="T12" fmla="*/ 139 w 155"/>
                <a:gd name="T13" fmla="*/ 80 h 155"/>
                <a:gd name="T14" fmla="*/ 139 w 15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55">
                  <a:moveTo>
                    <a:pt x="139" y="139"/>
                  </a:moveTo>
                  <a:cubicBezTo>
                    <a:pt x="122" y="155"/>
                    <a:pt x="96" y="155"/>
                    <a:pt x="80" y="139"/>
                  </a:cubicBezTo>
                  <a:lnTo>
                    <a:pt x="16" y="76"/>
                  </a:lnTo>
                  <a:cubicBezTo>
                    <a:pt x="0" y="59"/>
                    <a:pt x="0" y="33"/>
                    <a:pt x="16" y="17"/>
                  </a:cubicBezTo>
                  <a:lnTo>
                    <a:pt x="16" y="17"/>
                  </a:lnTo>
                  <a:cubicBezTo>
                    <a:pt x="33" y="0"/>
                    <a:pt x="59" y="0"/>
                    <a:pt x="75" y="17"/>
                  </a:cubicBezTo>
                  <a:lnTo>
                    <a:pt x="139" y="80"/>
                  </a:lnTo>
                  <a:cubicBezTo>
                    <a:pt x="155" y="96"/>
                    <a:pt x="155" y="123"/>
                    <a:pt x="139"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8" name="Handshake6"/>
            <p:cNvSpPr>
              <a:spLocks/>
            </p:cNvSpPr>
            <p:nvPr>
              <p:custDataLst>
                <p:tags r:id="rId5"/>
              </p:custDataLst>
            </p:nvPr>
          </p:nvSpPr>
          <p:spPr bwMode="auto">
            <a:xfrm>
              <a:off x="263" y="289"/>
              <a:ext cx="71" cy="71"/>
            </a:xfrm>
            <a:custGeom>
              <a:avLst/>
              <a:gdLst>
                <a:gd name="T0" fmla="*/ 173 w 189"/>
                <a:gd name="T1" fmla="*/ 172 h 189"/>
                <a:gd name="T2" fmla="*/ 110 w 189"/>
                <a:gd name="T3" fmla="*/ 168 h 189"/>
                <a:gd name="T4" fmla="*/ 21 w 189"/>
                <a:gd name="T5" fmla="*/ 79 h 189"/>
                <a:gd name="T6" fmla="*/ 17 w 189"/>
                <a:gd name="T7" fmla="*/ 16 h 189"/>
                <a:gd name="T8" fmla="*/ 17 w 189"/>
                <a:gd name="T9" fmla="*/ 16 h 189"/>
                <a:gd name="T10" fmla="*/ 80 w 189"/>
                <a:gd name="T11" fmla="*/ 20 h 189"/>
                <a:gd name="T12" fmla="*/ 169 w 189"/>
                <a:gd name="T13" fmla="*/ 109 h 189"/>
                <a:gd name="T14" fmla="*/ 173 w 189"/>
                <a:gd name="T15" fmla="*/ 172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9">
                  <a:moveTo>
                    <a:pt x="173" y="172"/>
                  </a:moveTo>
                  <a:cubicBezTo>
                    <a:pt x="157" y="189"/>
                    <a:pt x="129" y="187"/>
                    <a:pt x="110" y="168"/>
                  </a:cubicBezTo>
                  <a:lnTo>
                    <a:pt x="21" y="79"/>
                  </a:lnTo>
                  <a:cubicBezTo>
                    <a:pt x="2" y="61"/>
                    <a:pt x="0" y="32"/>
                    <a:pt x="17" y="16"/>
                  </a:cubicBezTo>
                  <a:lnTo>
                    <a:pt x="17" y="16"/>
                  </a:lnTo>
                  <a:cubicBezTo>
                    <a:pt x="33" y="0"/>
                    <a:pt x="61" y="2"/>
                    <a:pt x="80" y="20"/>
                  </a:cubicBezTo>
                  <a:lnTo>
                    <a:pt x="169" y="109"/>
                  </a:lnTo>
                  <a:cubicBezTo>
                    <a:pt x="188" y="128"/>
                    <a:pt x="189" y="156"/>
                    <a:pt x="173" y="1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9" name="Handshake6"/>
            <p:cNvSpPr>
              <a:spLocks/>
            </p:cNvSpPr>
            <p:nvPr>
              <p:custDataLst>
                <p:tags r:id="rId6"/>
              </p:custDataLst>
            </p:nvPr>
          </p:nvSpPr>
          <p:spPr bwMode="auto">
            <a:xfrm>
              <a:off x="241" y="321"/>
              <a:ext cx="66" cy="66"/>
            </a:xfrm>
            <a:custGeom>
              <a:avLst/>
              <a:gdLst>
                <a:gd name="T0" fmla="*/ 160 w 176"/>
                <a:gd name="T1" fmla="*/ 160 h 176"/>
                <a:gd name="T2" fmla="*/ 97 w 176"/>
                <a:gd name="T3" fmla="*/ 156 h 176"/>
                <a:gd name="T4" fmla="*/ 20 w 176"/>
                <a:gd name="T5" fmla="*/ 79 h 176"/>
                <a:gd name="T6" fmla="*/ 16 w 176"/>
                <a:gd name="T7" fmla="*/ 16 h 176"/>
                <a:gd name="T8" fmla="*/ 16 w 176"/>
                <a:gd name="T9" fmla="*/ 16 h 176"/>
                <a:gd name="T10" fmla="*/ 79 w 176"/>
                <a:gd name="T11" fmla="*/ 20 h 176"/>
                <a:gd name="T12" fmla="*/ 156 w 176"/>
                <a:gd name="T13" fmla="*/ 97 h 176"/>
                <a:gd name="T14" fmla="*/ 160 w 176"/>
                <a:gd name="T15" fmla="*/ 16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76">
                  <a:moveTo>
                    <a:pt x="160" y="160"/>
                  </a:moveTo>
                  <a:cubicBezTo>
                    <a:pt x="143" y="176"/>
                    <a:pt x="115" y="174"/>
                    <a:pt x="97" y="156"/>
                  </a:cubicBezTo>
                  <a:lnTo>
                    <a:pt x="20" y="79"/>
                  </a:lnTo>
                  <a:cubicBezTo>
                    <a:pt x="2" y="61"/>
                    <a:pt x="0" y="33"/>
                    <a:pt x="16" y="16"/>
                  </a:cubicBezTo>
                  <a:lnTo>
                    <a:pt x="16" y="16"/>
                  </a:lnTo>
                  <a:cubicBezTo>
                    <a:pt x="32" y="0"/>
                    <a:pt x="61" y="2"/>
                    <a:pt x="79" y="20"/>
                  </a:cubicBezTo>
                  <a:lnTo>
                    <a:pt x="156" y="97"/>
                  </a:lnTo>
                  <a:cubicBezTo>
                    <a:pt x="174" y="115"/>
                    <a:pt x="176" y="144"/>
                    <a:pt x="160"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 name="Handshake6"/>
            <p:cNvSpPr>
              <a:spLocks/>
            </p:cNvSpPr>
            <p:nvPr>
              <p:custDataLst>
                <p:tags r:id="rId7"/>
              </p:custDataLst>
            </p:nvPr>
          </p:nvSpPr>
          <p:spPr bwMode="auto">
            <a:xfrm>
              <a:off x="239" y="357"/>
              <a:ext cx="1" cy="0"/>
            </a:xfrm>
            <a:custGeom>
              <a:avLst/>
              <a:gdLst>
                <a:gd name="T0" fmla="*/ 2 w 3"/>
                <a:gd name="T1" fmla="*/ 0 h 2"/>
                <a:gd name="T2" fmla="*/ 0 w 3"/>
                <a:gd name="T3" fmla="*/ 2 h 2"/>
                <a:gd name="T4" fmla="*/ 3 w 3"/>
                <a:gd name="T5" fmla="*/ 1 h 2"/>
                <a:gd name="T6" fmla="*/ 2 w 3"/>
                <a:gd name="T7" fmla="*/ 0 h 2"/>
              </a:gdLst>
              <a:ahLst/>
              <a:cxnLst>
                <a:cxn ang="0">
                  <a:pos x="T0" y="T1"/>
                </a:cxn>
                <a:cxn ang="0">
                  <a:pos x="T2" y="T3"/>
                </a:cxn>
                <a:cxn ang="0">
                  <a:pos x="T4" y="T5"/>
                </a:cxn>
                <a:cxn ang="0">
                  <a:pos x="T6" y="T7"/>
                </a:cxn>
              </a:cxnLst>
              <a:rect l="0" t="0" r="r" b="b"/>
              <a:pathLst>
                <a:path w="3" h="2">
                  <a:moveTo>
                    <a:pt x="2" y="0"/>
                  </a:moveTo>
                  <a:lnTo>
                    <a:pt x="0" y="2"/>
                  </a:lnTo>
                  <a:cubicBezTo>
                    <a:pt x="1" y="2"/>
                    <a:pt x="2" y="1"/>
                    <a:pt x="3" y="1"/>
                  </a:cubicBezTo>
                  <a:cubicBezTo>
                    <a:pt x="3" y="1"/>
                    <a:pt x="3"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Handshake6"/>
            <p:cNvSpPr>
              <a:spLocks/>
            </p:cNvSpPr>
            <p:nvPr>
              <p:custDataLst>
                <p:tags r:id="rId8"/>
              </p:custDataLst>
            </p:nvPr>
          </p:nvSpPr>
          <p:spPr bwMode="auto">
            <a:xfrm>
              <a:off x="229" y="364"/>
              <a:ext cx="50" cy="51"/>
            </a:xfrm>
            <a:custGeom>
              <a:avLst/>
              <a:gdLst>
                <a:gd name="T0" fmla="*/ 118 w 134"/>
                <a:gd name="T1" fmla="*/ 118 h 135"/>
                <a:gd name="T2" fmla="*/ 55 w 134"/>
                <a:gd name="T3" fmla="*/ 114 h 135"/>
                <a:gd name="T4" fmla="*/ 20 w 134"/>
                <a:gd name="T5" fmla="*/ 79 h 135"/>
                <a:gd name="T6" fmla="*/ 16 w 134"/>
                <a:gd name="T7" fmla="*/ 16 h 135"/>
                <a:gd name="T8" fmla="*/ 16 w 134"/>
                <a:gd name="T9" fmla="*/ 16 h 135"/>
                <a:gd name="T10" fmla="*/ 79 w 134"/>
                <a:gd name="T11" fmla="*/ 20 h 135"/>
                <a:gd name="T12" fmla="*/ 114 w 134"/>
                <a:gd name="T13" fmla="*/ 55 h 135"/>
                <a:gd name="T14" fmla="*/ 118 w 134"/>
                <a:gd name="T15" fmla="*/ 1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35">
                  <a:moveTo>
                    <a:pt x="118" y="118"/>
                  </a:moveTo>
                  <a:cubicBezTo>
                    <a:pt x="102" y="135"/>
                    <a:pt x="74" y="133"/>
                    <a:pt x="55" y="114"/>
                  </a:cubicBezTo>
                  <a:lnTo>
                    <a:pt x="20" y="79"/>
                  </a:lnTo>
                  <a:cubicBezTo>
                    <a:pt x="1" y="61"/>
                    <a:pt x="0" y="32"/>
                    <a:pt x="16" y="16"/>
                  </a:cubicBezTo>
                  <a:lnTo>
                    <a:pt x="16" y="16"/>
                  </a:lnTo>
                  <a:cubicBezTo>
                    <a:pt x="32" y="0"/>
                    <a:pt x="60" y="2"/>
                    <a:pt x="79" y="20"/>
                  </a:cubicBezTo>
                  <a:lnTo>
                    <a:pt x="114" y="55"/>
                  </a:lnTo>
                  <a:cubicBezTo>
                    <a:pt x="133" y="74"/>
                    <a:pt x="134" y="102"/>
                    <a:pt x="118" y="1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 name="Handshake6"/>
            <p:cNvSpPr>
              <a:spLocks/>
            </p:cNvSpPr>
            <p:nvPr>
              <p:custDataLst>
                <p:tags r:id="rId9"/>
              </p:custDataLst>
            </p:nvPr>
          </p:nvSpPr>
          <p:spPr bwMode="auto">
            <a:xfrm>
              <a:off x="88" y="141"/>
              <a:ext cx="234" cy="147"/>
            </a:xfrm>
            <a:custGeom>
              <a:avLst/>
              <a:gdLst>
                <a:gd name="T0" fmla="*/ 574 w 622"/>
                <a:gd name="T1" fmla="*/ 0 h 391"/>
                <a:gd name="T2" fmla="*/ 448 w 622"/>
                <a:gd name="T3" fmla="*/ 0 h 391"/>
                <a:gd name="T4" fmla="*/ 444 w 622"/>
                <a:gd name="T5" fmla="*/ 1 h 391"/>
                <a:gd name="T6" fmla="*/ 279 w 622"/>
                <a:gd name="T7" fmla="*/ 1 h 391"/>
                <a:gd name="T8" fmla="*/ 212 w 622"/>
                <a:gd name="T9" fmla="*/ 29 h 391"/>
                <a:gd name="T10" fmla="*/ 15 w 622"/>
                <a:gd name="T11" fmla="*/ 229 h 391"/>
                <a:gd name="T12" fmla="*/ 15 w 622"/>
                <a:gd name="T13" fmla="*/ 285 h 391"/>
                <a:gd name="T14" fmla="*/ 106 w 622"/>
                <a:gd name="T15" fmla="*/ 376 h 391"/>
                <a:gd name="T16" fmla="*/ 162 w 622"/>
                <a:gd name="T17" fmla="*/ 376 h 391"/>
                <a:gd name="T18" fmla="*/ 431 w 622"/>
                <a:gd name="T19" fmla="*/ 107 h 391"/>
                <a:gd name="T20" fmla="*/ 472 w 622"/>
                <a:gd name="T21" fmla="*/ 84 h 391"/>
                <a:gd name="T22" fmla="*/ 574 w 622"/>
                <a:gd name="T23" fmla="*/ 84 h 391"/>
                <a:gd name="T24" fmla="*/ 622 w 622"/>
                <a:gd name="T25" fmla="*/ 42 h 391"/>
                <a:gd name="T26" fmla="*/ 574 w 622"/>
                <a:gd name="T27"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2" h="391">
                  <a:moveTo>
                    <a:pt x="574" y="0"/>
                  </a:moveTo>
                  <a:lnTo>
                    <a:pt x="448" y="0"/>
                  </a:lnTo>
                  <a:cubicBezTo>
                    <a:pt x="446" y="0"/>
                    <a:pt x="445" y="1"/>
                    <a:pt x="444" y="1"/>
                  </a:cubicBezTo>
                  <a:lnTo>
                    <a:pt x="279" y="1"/>
                  </a:lnTo>
                  <a:cubicBezTo>
                    <a:pt x="257" y="1"/>
                    <a:pt x="227" y="13"/>
                    <a:pt x="212" y="29"/>
                  </a:cubicBezTo>
                  <a:lnTo>
                    <a:pt x="15" y="229"/>
                  </a:lnTo>
                  <a:cubicBezTo>
                    <a:pt x="0" y="244"/>
                    <a:pt x="0" y="269"/>
                    <a:pt x="15" y="285"/>
                  </a:cubicBezTo>
                  <a:lnTo>
                    <a:pt x="106" y="376"/>
                  </a:lnTo>
                  <a:cubicBezTo>
                    <a:pt x="122" y="391"/>
                    <a:pt x="147" y="391"/>
                    <a:pt x="162" y="376"/>
                  </a:cubicBezTo>
                  <a:lnTo>
                    <a:pt x="431" y="107"/>
                  </a:lnTo>
                  <a:cubicBezTo>
                    <a:pt x="440" y="97"/>
                    <a:pt x="456" y="89"/>
                    <a:pt x="472" y="84"/>
                  </a:cubicBezTo>
                  <a:lnTo>
                    <a:pt x="574" y="84"/>
                  </a:lnTo>
                  <a:cubicBezTo>
                    <a:pt x="600" y="84"/>
                    <a:pt x="622" y="65"/>
                    <a:pt x="622" y="42"/>
                  </a:cubicBezTo>
                  <a:cubicBezTo>
                    <a:pt x="622" y="19"/>
                    <a:pt x="600" y="0"/>
                    <a:pt x="57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 name="Handshake6"/>
            <p:cNvSpPr>
              <a:spLocks noEditPoints="1"/>
            </p:cNvSpPr>
            <p:nvPr>
              <p:custDataLst>
                <p:tags r:id="rId10"/>
              </p:custDataLst>
            </p:nvPr>
          </p:nvSpPr>
          <p:spPr bwMode="auto">
            <a:xfrm>
              <a:off x="16" y="70"/>
              <a:ext cx="158" cy="157"/>
            </a:xfrm>
            <a:custGeom>
              <a:avLst/>
              <a:gdLst>
                <a:gd name="T0" fmla="*/ 406 w 421"/>
                <a:gd name="T1" fmla="*/ 127 h 417"/>
                <a:gd name="T2" fmla="*/ 333 w 421"/>
                <a:gd name="T3" fmla="*/ 15 h 417"/>
                <a:gd name="T4" fmla="*/ 277 w 421"/>
                <a:gd name="T5" fmla="*/ 15 h 417"/>
                <a:gd name="T6" fmla="*/ 15 w 421"/>
                <a:gd name="T7" fmla="*/ 273 h 417"/>
                <a:gd name="T8" fmla="*/ 15 w 421"/>
                <a:gd name="T9" fmla="*/ 328 h 417"/>
                <a:gd name="T10" fmla="*/ 131 w 421"/>
                <a:gd name="T11" fmla="*/ 402 h 417"/>
                <a:gd name="T12" fmla="*/ 187 w 421"/>
                <a:gd name="T13" fmla="*/ 402 h 417"/>
                <a:gd name="T14" fmla="*/ 406 w 421"/>
                <a:gd name="T15" fmla="*/ 182 h 417"/>
                <a:gd name="T16" fmla="*/ 406 w 421"/>
                <a:gd name="T17" fmla="*/ 127 h 417"/>
                <a:gd name="T18" fmla="*/ 113 w 421"/>
                <a:gd name="T19" fmla="*/ 347 h 417"/>
                <a:gd name="T20" fmla="*/ 88 w 421"/>
                <a:gd name="T21" fmla="*/ 322 h 417"/>
                <a:gd name="T22" fmla="*/ 113 w 421"/>
                <a:gd name="T23" fmla="*/ 297 h 417"/>
                <a:gd name="T24" fmla="*/ 138 w 421"/>
                <a:gd name="T25" fmla="*/ 322 h 417"/>
                <a:gd name="T26" fmla="*/ 113 w 421"/>
                <a:gd name="T27" fmla="*/ 34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17">
                  <a:moveTo>
                    <a:pt x="406" y="127"/>
                  </a:moveTo>
                  <a:lnTo>
                    <a:pt x="333" y="15"/>
                  </a:lnTo>
                  <a:cubicBezTo>
                    <a:pt x="318" y="0"/>
                    <a:pt x="293" y="0"/>
                    <a:pt x="277" y="15"/>
                  </a:cubicBezTo>
                  <a:lnTo>
                    <a:pt x="15" y="273"/>
                  </a:lnTo>
                  <a:cubicBezTo>
                    <a:pt x="0" y="288"/>
                    <a:pt x="0" y="313"/>
                    <a:pt x="15" y="328"/>
                  </a:cubicBezTo>
                  <a:lnTo>
                    <a:pt x="131" y="402"/>
                  </a:lnTo>
                  <a:cubicBezTo>
                    <a:pt x="147" y="417"/>
                    <a:pt x="172" y="417"/>
                    <a:pt x="187" y="402"/>
                  </a:cubicBezTo>
                  <a:lnTo>
                    <a:pt x="406" y="182"/>
                  </a:lnTo>
                  <a:cubicBezTo>
                    <a:pt x="421" y="167"/>
                    <a:pt x="421" y="142"/>
                    <a:pt x="406" y="127"/>
                  </a:cubicBezTo>
                  <a:close/>
                  <a:moveTo>
                    <a:pt x="113" y="347"/>
                  </a:moveTo>
                  <a:cubicBezTo>
                    <a:pt x="99" y="347"/>
                    <a:pt x="88" y="336"/>
                    <a:pt x="88" y="322"/>
                  </a:cubicBezTo>
                  <a:cubicBezTo>
                    <a:pt x="88" y="308"/>
                    <a:pt x="99" y="297"/>
                    <a:pt x="113" y="297"/>
                  </a:cubicBezTo>
                  <a:cubicBezTo>
                    <a:pt x="126" y="297"/>
                    <a:pt x="138" y="308"/>
                    <a:pt x="138" y="322"/>
                  </a:cubicBezTo>
                  <a:cubicBezTo>
                    <a:pt x="138" y="336"/>
                    <a:pt x="126" y="347"/>
                    <a:pt x="113" y="3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Handshake6"/>
            <p:cNvSpPr>
              <a:spLocks noEditPoints="1"/>
            </p:cNvSpPr>
            <p:nvPr>
              <p:custDataLst>
                <p:tags r:id="rId11"/>
              </p:custDataLst>
            </p:nvPr>
          </p:nvSpPr>
          <p:spPr bwMode="auto">
            <a:xfrm>
              <a:off x="318" y="75"/>
              <a:ext cx="158" cy="156"/>
            </a:xfrm>
            <a:custGeom>
              <a:avLst/>
              <a:gdLst>
                <a:gd name="T0" fmla="*/ 15 w 422"/>
                <a:gd name="T1" fmla="*/ 182 h 416"/>
                <a:gd name="T2" fmla="*/ 235 w 422"/>
                <a:gd name="T3" fmla="*/ 401 h 416"/>
                <a:gd name="T4" fmla="*/ 290 w 422"/>
                <a:gd name="T5" fmla="*/ 401 h 416"/>
                <a:gd name="T6" fmla="*/ 407 w 422"/>
                <a:gd name="T7" fmla="*/ 328 h 416"/>
                <a:gd name="T8" fmla="*/ 407 w 422"/>
                <a:gd name="T9" fmla="*/ 272 h 416"/>
                <a:gd name="T10" fmla="*/ 144 w 422"/>
                <a:gd name="T11" fmla="*/ 15 h 416"/>
                <a:gd name="T12" fmla="*/ 89 w 422"/>
                <a:gd name="T13" fmla="*/ 15 h 416"/>
                <a:gd name="T14" fmla="*/ 15 w 422"/>
                <a:gd name="T15" fmla="*/ 126 h 416"/>
                <a:gd name="T16" fmla="*/ 15 w 422"/>
                <a:gd name="T17" fmla="*/ 182 h 416"/>
                <a:gd name="T18" fmla="*/ 284 w 422"/>
                <a:gd name="T19" fmla="*/ 322 h 416"/>
                <a:gd name="T20" fmla="*/ 309 w 422"/>
                <a:gd name="T21" fmla="*/ 297 h 416"/>
                <a:gd name="T22" fmla="*/ 334 w 422"/>
                <a:gd name="T23" fmla="*/ 322 h 416"/>
                <a:gd name="T24" fmla="*/ 309 w 422"/>
                <a:gd name="T25" fmla="*/ 346 h 416"/>
                <a:gd name="T26" fmla="*/ 284 w 422"/>
                <a:gd name="T27" fmla="*/ 32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16">
                  <a:moveTo>
                    <a:pt x="15" y="182"/>
                  </a:moveTo>
                  <a:lnTo>
                    <a:pt x="235" y="401"/>
                  </a:lnTo>
                  <a:cubicBezTo>
                    <a:pt x="250" y="416"/>
                    <a:pt x="275" y="416"/>
                    <a:pt x="290" y="401"/>
                  </a:cubicBezTo>
                  <a:lnTo>
                    <a:pt x="407" y="328"/>
                  </a:lnTo>
                  <a:cubicBezTo>
                    <a:pt x="422" y="312"/>
                    <a:pt x="422" y="288"/>
                    <a:pt x="407" y="272"/>
                  </a:cubicBezTo>
                  <a:lnTo>
                    <a:pt x="144" y="15"/>
                  </a:lnTo>
                  <a:cubicBezTo>
                    <a:pt x="129" y="0"/>
                    <a:pt x="104" y="0"/>
                    <a:pt x="89" y="15"/>
                  </a:cubicBezTo>
                  <a:lnTo>
                    <a:pt x="15" y="126"/>
                  </a:lnTo>
                  <a:cubicBezTo>
                    <a:pt x="0" y="142"/>
                    <a:pt x="0" y="166"/>
                    <a:pt x="15" y="182"/>
                  </a:cubicBezTo>
                  <a:close/>
                  <a:moveTo>
                    <a:pt x="284" y="322"/>
                  </a:moveTo>
                  <a:cubicBezTo>
                    <a:pt x="284" y="308"/>
                    <a:pt x="295" y="297"/>
                    <a:pt x="309" y="297"/>
                  </a:cubicBezTo>
                  <a:cubicBezTo>
                    <a:pt x="323" y="297"/>
                    <a:pt x="334" y="308"/>
                    <a:pt x="334" y="322"/>
                  </a:cubicBezTo>
                  <a:cubicBezTo>
                    <a:pt x="334" y="335"/>
                    <a:pt x="323" y="346"/>
                    <a:pt x="309" y="346"/>
                  </a:cubicBezTo>
                  <a:cubicBezTo>
                    <a:pt x="295" y="346"/>
                    <a:pt x="284" y="335"/>
                    <a:pt x="284" y="32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 name="Handshake6"/>
            <p:cNvSpPr>
              <a:spLocks/>
            </p:cNvSpPr>
            <p:nvPr>
              <p:custDataLst>
                <p:tags r:id="rId12"/>
              </p:custDataLst>
            </p:nvPr>
          </p:nvSpPr>
          <p:spPr bwMode="auto">
            <a:xfrm>
              <a:off x="135" y="160"/>
              <a:ext cx="270" cy="233"/>
            </a:xfrm>
            <a:custGeom>
              <a:avLst/>
              <a:gdLst>
                <a:gd name="T0" fmla="*/ 700 w 719"/>
                <a:gd name="T1" fmla="*/ 178 h 620"/>
                <a:gd name="T2" fmla="*/ 523 w 719"/>
                <a:gd name="T3" fmla="*/ 0 h 620"/>
                <a:gd name="T4" fmla="*/ 501 w 719"/>
                <a:gd name="T5" fmla="*/ 39 h 620"/>
                <a:gd name="T6" fmla="*/ 450 w 719"/>
                <a:gd name="T7" fmla="*/ 58 h 620"/>
                <a:gd name="T8" fmla="*/ 353 w 719"/>
                <a:gd name="T9" fmla="*/ 58 h 620"/>
                <a:gd name="T10" fmla="*/ 325 w 719"/>
                <a:gd name="T11" fmla="*/ 73 h 620"/>
                <a:gd name="T12" fmla="*/ 56 w 719"/>
                <a:gd name="T13" fmla="*/ 342 h 620"/>
                <a:gd name="T14" fmla="*/ 20 w 719"/>
                <a:gd name="T15" fmla="*/ 360 h 620"/>
                <a:gd name="T16" fmla="*/ 16 w 719"/>
                <a:gd name="T17" fmla="*/ 364 h 620"/>
                <a:gd name="T18" fmla="*/ 16 w 719"/>
                <a:gd name="T19" fmla="*/ 423 h 620"/>
                <a:gd name="T20" fmla="*/ 75 w 719"/>
                <a:gd name="T21" fmla="*/ 423 h 620"/>
                <a:gd name="T22" fmla="*/ 230 w 719"/>
                <a:gd name="T23" fmla="*/ 269 h 620"/>
                <a:gd name="T24" fmla="*/ 238 w 719"/>
                <a:gd name="T25" fmla="*/ 266 h 620"/>
                <a:gd name="T26" fmla="*/ 250 w 719"/>
                <a:gd name="T27" fmla="*/ 277 h 620"/>
                <a:gd name="T28" fmla="*/ 246 w 719"/>
                <a:gd name="T29" fmla="*/ 286 h 620"/>
                <a:gd name="T30" fmla="*/ 246 w 719"/>
                <a:gd name="T31" fmla="*/ 286 h 620"/>
                <a:gd name="T32" fmla="*/ 64 w 719"/>
                <a:gd name="T33" fmla="*/ 468 h 620"/>
                <a:gd name="T34" fmla="*/ 60 w 719"/>
                <a:gd name="T35" fmla="*/ 531 h 620"/>
                <a:gd name="T36" fmla="*/ 122 w 719"/>
                <a:gd name="T37" fmla="*/ 527 h 620"/>
                <a:gd name="T38" fmla="*/ 305 w 719"/>
                <a:gd name="T39" fmla="*/ 345 h 620"/>
                <a:gd name="T40" fmla="*/ 314 w 719"/>
                <a:gd name="T41" fmla="*/ 341 h 620"/>
                <a:gd name="T42" fmla="*/ 325 w 719"/>
                <a:gd name="T43" fmla="*/ 353 h 620"/>
                <a:gd name="T44" fmla="*/ 322 w 719"/>
                <a:gd name="T45" fmla="*/ 361 h 620"/>
                <a:gd name="T46" fmla="*/ 322 w 719"/>
                <a:gd name="T47" fmla="*/ 361 h 620"/>
                <a:gd name="T48" fmla="*/ 143 w 719"/>
                <a:gd name="T49" fmla="*/ 540 h 620"/>
                <a:gd name="T50" fmla="*/ 139 w 719"/>
                <a:gd name="T51" fmla="*/ 603 h 620"/>
                <a:gd name="T52" fmla="*/ 202 w 719"/>
                <a:gd name="T53" fmla="*/ 599 h 620"/>
                <a:gd name="T54" fmla="*/ 230 w 719"/>
                <a:gd name="T55" fmla="*/ 572 h 620"/>
                <a:gd name="T56" fmla="*/ 246 w 719"/>
                <a:gd name="T57" fmla="*/ 541 h 620"/>
                <a:gd name="T58" fmla="*/ 277 w 719"/>
                <a:gd name="T59" fmla="*/ 524 h 620"/>
                <a:gd name="T60" fmla="*/ 279 w 719"/>
                <a:gd name="T61" fmla="*/ 522 h 620"/>
                <a:gd name="T62" fmla="*/ 260 w 719"/>
                <a:gd name="T63" fmla="*/ 477 h 620"/>
                <a:gd name="T64" fmla="*/ 279 w 719"/>
                <a:gd name="T65" fmla="*/ 426 h 620"/>
                <a:gd name="T66" fmla="*/ 324 w 719"/>
                <a:gd name="T67" fmla="*/ 407 h 620"/>
                <a:gd name="T68" fmla="*/ 321 w 719"/>
                <a:gd name="T69" fmla="*/ 386 h 620"/>
                <a:gd name="T70" fmla="*/ 339 w 719"/>
                <a:gd name="T71" fmla="*/ 340 h 620"/>
                <a:gd name="T72" fmla="*/ 386 w 719"/>
                <a:gd name="T73" fmla="*/ 321 h 620"/>
                <a:gd name="T74" fmla="*/ 429 w 719"/>
                <a:gd name="T75" fmla="*/ 335 h 620"/>
                <a:gd name="T76" fmla="*/ 447 w 719"/>
                <a:gd name="T77" fmla="*/ 300 h 620"/>
                <a:gd name="T78" fmla="*/ 495 w 719"/>
                <a:gd name="T79" fmla="*/ 280 h 620"/>
                <a:gd name="T80" fmla="*/ 543 w 719"/>
                <a:gd name="T81" fmla="*/ 300 h 620"/>
                <a:gd name="T82" fmla="*/ 595 w 719"/>
                <a:gd name="T83" fmla="*/ 352 h 620"/>
                <a:gd name="T84" fmla="*/ 700 w 719"/>
                <a:gd name="T85" fmla="*/ 245 h 620"/>
                <a:gd name="T86" fmla="*/ 700 w 719"/>
                <a:gd name="T87" fmla="*/ 178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9" h="620">
                  <a:moveTo>
                    <a:pt x="700" y="178"/>
                  </a:moveTo>
                  <a:lnTo>
                    <a:pt x="523" y="0"/>
                  </a:lnTo>
                  <a:cubicBezTo>
                    <a:pt x="520" y="15"/>
                    <a:pt x="513" y="29"/>
                    <a:pt x="501" y="39"/>
                  </a:cubicBezTo>
                  <a:cubicBezTo>
                    <a:pt x="487" y="51"/>
                    <a:pt x="469" y="58"/>
                    <a:pt x="450" y="58"/>
                  </a:cubicBezTo>
                  <a:lnTo>
                    <a:pt x="353" y="58"/>
                  </a:lnTo>
                  <a:cubicBezTo>
                    <a:pt x="341" y="62"/>
                    <a:pt x="331" y="68"/>
                    <a:pt x="325" y="73"/>
                  </a:cubicBezTo>
                  <a:lnTo>
                    <a:pt x="56" y="342"/>
                  </a:lnTo>
                  <a:cubicBezTo>
                    <a:pt x="46" y="352"/>
                    <a:pt x="34" y="358"/>
                    <a:pt x="20" y="360"/>
                  </a:cubicBezTo>
                  <a:lnTo>
                    <a:pt x="16" y="364"/>
                  </a:lnTo>
                  <a:cubicBezTo>
                    <a:pt x="0" y="381"/>
                    <a:pt x="0" y="407"/>
                    <a:pt x="16" y="423"/>
                  </a:cubicBezTo>
                  <a:cubicBezTo>
                    <a:pt x="32" y="440"/>
                    <a:pt x="59" y="440"/>
                    <a:pt x="75" y="423"/>
                  </a:cubicBezTo>
                  <a:lnTo>
                    <a:pt x="230" y="269"/>
                  </a:lnTo>
                  <a:cubicBezTo>
                    <a:pt x="232" y="267"/>
                    <a:pt x="235" y="266"/>
                    <a:pt x="238" y="266"/>
                  </a:cubicBezTo>
                  <a:cubicBezTo>
                    <a:pt x="244" y="266"/>
                    <a:pt x="250" y="271"/>
                    <a:pt x="250" y="277"/>
                  </a:cubicBezTo>
                  <a:cubicBezTo>
                    <a:pt x="250" y="281"/>
                    <a:pt x="248" y="283"/>
                    <a:pt x="246" y="286"/>
                  </a:cubicBezTo>
                  <a:lnTo>
                    <a:pt x="246" y="286"/>
                  </a:lnTo>
                  <a:lnTo>
                    <a:pt x="64" y="468"/>
                  </a:lnTo>
                  <a:cubicBezTo>
                    <a:pt x="45" y="487"/>
                    <a:pt x="43" y="515"/>
                    <a:pt x="60" y="531"/>
                  </a:cubicBezTo>
                  <a:cubicBezTo>
                    <a:pt x="76" y="548"/>
                    <a:pt x="104" y="546"/>
                    <a:pt x="122" y="527"/>
                  </a:cubicBezTo>
                  <a:lnTo>
                    <a:pt x="305" y="345"/>
                  </a:lnTo>
                  <a:cubicBezTo>
                    <a:pt x="307" y="343"/>
                    <a:pt x="310" y="341"/>
                    <a:pt x="314" y="341"/>
                  </a:cubicBezTo>
                  <a:cubicBezTo>
                    <a:pt x="320" y="341"/>
                    <a:pt x="325" y="347"/>
                    <a:pt x="325" y="353"/>
                  </a:cubicBezTo>
                  <a:cubicBezTo>
                    <a:pt x="325" y="356"/>
                    <a:pt x="324" y="359"/>
                    <a:pt x="322" y="361"/>
                  </a:cubicBezTo>
                  <a:lnTo>
                    <a:pt x="322" y="361"/>
                  </a:lnTo>
                  <a:lnTo>
                    <a:pt x="143" y="540"/>
                  </a:lnTo>
                  <a:cubicBezTo>
                    <a:pt x="125" y="559"/>
                    <a:pt x="123" y="587"/>
                    <a:pt x="139" y="603"/>
                  </a:cubicBezTo>
                  <a:cubicBezTo>
                    <a:pt x="155" y="620"/>
                    <a:pt x="183" y="618"/>
                    <a:pt x="202" y="599"/>
                  </a:cubicBezTo>
                  <a:lnTo>
                    <a:pt x="230" y="572"/>
                  </a:lnTo>
                  <a:cubicBezTo>
                    <a:pt x="232" y="560"/>
                    <a:pt x="238" y="549"/>
                    <a:pt x="246" y="541"/>
                  </a:cubicBezTo>
                  <a:cubicBezTo>
                    <a:pt x="255" y="532"/>
                    <a:pt x="266" y="527"/>
                    <a:pt x="277" y="524"/>
                  </a:cubicBezTo>
                  <a:lnTo>
                    <a:pt x="279" y="522"/>
                  </a:lnTo>
                  <a:cubicBezTo>
                    <a:pt x="268" y="509"/>
                    <a:pt x="261" y="493"/>
                    <a:pt x="260" y="477"/>
                  </a:cubicBezTo>
                  <a:cubicBezTo>
                    <a:pt x="259" y="458"/>
                    <a:pt x="266" y="439"/>
                    <a:pt x="279" y="426"/>
                  </a:cubicBezTo>
                  <a:cubicBezTo>
                    <a:pt x="291" y="414"/>
                    <a:pt x="307" y="407"/>
                    <a:pt x="324" y="407"/>
                  </a:cubicBezTo>
                  <a:cubicBezTo>
                    <a:pt x="322" y="400"/>
                    <a:pt x="321" y="393"/>
                    <a:pt x="321" y="386"/>
                  </a:cubicBezTo>
                  <a:cubicBezTo>
                    <a:pt x="321" y="368"/>
                    <a:pt x="327" y="352"/>
                    <a:pt x="339" y="340"/>
                  </a:cubicBezTo>
                  <a:cubicBezTo>
                    <a:pt x="351" y="328"/>
                    <a:pt x="368" y="321"/>
                    <a:pt x="386" y="321"/>
                  </a:cubicBezTo>
                  <a:cubicBezTo>
                    <a:pt x="401" y="321"/>
                    <a:pt x="416" y="326"/>
                    <a:pt x="429" y="335"/>
                  </a:cubicBezTo>
                  <a:cubicBezTo>
                    <a:pt x="431" y="322"/>
                    <a:pt x="437" y="310"/>
                    <a:pt x="447" y="300"/>
                  </a:cubicBezTo>
                  <a:cubicBezTo>
                    <a:pt x="460" y="287"/>
                    <a:pt x="477" y="280"/>
                    <a:pt x="495" y="280"/>
                  </a:cubicBezTo>
                  <a:cubicBezTo>
                    <a:pt x="513" y="280"/>
                    <a:pt x="530" y="287"/>
                    <a:pt x="543" y="300"/>
                  </a:cubicBezTo>
                  <a:lnTo>
                    <a:pt x="595" y="352"/>
                  </a:lnTo>
                  <a:lnTo>
                    <a:pt x="700" y="245"/>
                  </a:lnTo>
                  <a:cubicBezTo>
                    <a:pt x="719" y="227"/>
                    <a:pt x="719" y="196"/>
                    <a:pt x="700" y="1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6" name="Scale3"/>
          <p:cNvSpPr>
            <a:spLocks noChangeAspect="1" noEditPoints="1"/>
          </p:cNvSpPr>
          <p:nvPr>
            <p:custDataLst>
              <p:tags r:id="rId3"/>
            </p:custDataLst>
          </p:nvPr>
        </p:nvSpPr>
        <p:spPr bwMode="auto">
          <a:xfrm>
            <a:off x="4745806" y="1042121"/>
            <a:ext cx="639763" cy="671513"/>
          </a:xfrm>
          <a:custGeom>
            <a:avLst/>
            <a:gdLst>
              <a:gd name="T0" fmla="*/ 1072 w 1072"/>
              <a:gd name="T1" fmla="*/ 790 h 1125"/>
              <a:gd name="T2" fmla="*/ 1065 w 1072"/>
              <a:gd name="T3" fmla="*/ 785 h 1125"/>
              <a:gd name="T4" fmla="*/ 940 w 1072"/>
              <a:gd name="T5" fmla="*/ 222 h 1125"/>
              <a:gd name="T6" fmla="*/ 886 w 1072"/>
              <a:gd name="T7" fmla="*/ 168 h 1125"/>
              <a:gd name="T8" fmla="*/ 627 w 1072"/>
              <a:gd name="T9" fmla="*/ 150 h 1125"/>
              <a:gd name="T10" fmla="*/ 544 w 1072"/>
              <a:gd name="T11" fmla="*/ 51 h 1125"/>
              <a:gd name="T12" fmla="*/ 240 w 1072"/>
              <a:gd name="T13" fmla="*/ 53 h 1125"/>
              <a:gd name="T14" fmla="*/ 207 w 1072"/>
              <a:gd name="T15" fmla="*/ 2 h 1125"/>
              <a:gd name="T16" fmla="*/ 132 w 1072"/>
              <a:gd name="T17" fmla="*/ 53 h 1125"/>
              <a:gd name="T18" fmla="*/ 7 w 1072"/>
              <a:gd name="T19" fmla="*/ 610 h 1125"/>
              <a:gd name="T20" fmla="*/ 0 w 1072"/>
              <a:gd name="T21" fmla="*/ 615 h 1125"/>
              <a:gd name="T22" fmla="*/ 0 w 1072"/>
              <a:gd name="T23" fmla="*/ 633 h 1125"/>
              <a:gd name="T24" fmla="*/ 187 w 1072"/>
              <a:gd name="T25" fmla="*/ 801 h 1125"/>
              <a:gd name="T26" fmla="*/ 374 w 1072"/>
              <a:gd name="T27" fmla="*/ 633 h 1125"/>
              <a:gd name="T28" fmla="*/ 374 w 1072"/>
              <a:gd name="T29" fmla="*/ 615 h 1125"/>
              <a:gd name="T30" fmla="*/ 366 w 1072"/>
              <a:gd name="T31" fmla="*/ 610 h 1125"/>
              <a:gd name="T32" fmla="*/ 236 w 1072"/>
              <a:gd name="T33" fmla="*/ 72 h 1125"/>
              <a:gd name="T34" fmla="*/ 457 w 1072"/>
              <a:gd name="T35" fmla="*/ 135 h 1125"/>
              <a:gd name="T36" fmla="*/ 536 w 1072"/>
              <a:gd name="T37" fmla="*/ 1043 h 1125"/>
              <a:gd name="T38" fmla="*/ 352 w 1072"/>
              <a:gd name="T39" fmla="*/ 1090 h 1125"/>
              <a:gd name="T40" fmla="*/ 741 w 1072"/>
              <a:gd name="T41" fmla="*/ 1125 h 1125"/>
              <a:gd name="T42" fmla="*/ 695 w 1072"/>
              <a:gd name="T43" fmla="*/ 1043 h 1125"/>
              <a:gd name="T44" fmla="*/ 555 w 1072"/>
              <a:gd name="T45" fmla="*/ 218 h 1125"/>
              <a:gd name="T46" fmla="*/ 832 w 1072"/>
              <a:gd name="T47" fmla="*/ 217 h 1125"/>
              <a:gd name="T48" fmla="*/ 862 w 1072"/>
              <a:gd name="T49" fmla="*/ 268 h 1125"/>
              <a:gd name="T50" fmla="*/ 705 w 1072"/>
              <a:gd name="T51" fmla="*/ 790 h 1125"/>
              <a:gd name="T52" fmla="*/ 700 w 1072"/>
              <a:gd name="T53" fmla="*/ 806 h 1125"/>
              <a:gd name="T54" fmla="*/ 700 w 1072"/>
              <a:gd name="T55" fmla="*/ 808 h 1125"/>
              <a:gd name="T56" fmla="*/ 885 w 1072"/>
              <a:gd name="T57" fmla="*/ 977 h 1125"/>
              <a:gd name="T58" fmla="*/ 885 w 1072"/>
              <a:gd name="T59" fmla="*/ 977 h 1125"/>
              <a:gd name="T60" fmla="*/ 957 w 1072"/>
              <a:gd name="T61" fmla="*/ 962 h 1125"/>
              <a:gd name="T62" fmla="*/ 1070 w 1072"/>
              <a:gd name="T63" fmla="*/ 808 h 1125"/>
              <a:gd name="T64" fmla="*/ 1071 w 1072"/>
              <a:gd name="T65" fmla="*/ 806 h 1125"/>
              <a:gd name="T66" fmla="*/ 177 w 1072"/>
              <a:gd name="T67" fmla="*/ 106 h 1125"/>
              <a:gd name="T68" fmla="*/ 195 w 1072"/>
              <a:gd name="T69" fmla="*/ 106 h 1125"/>
              <a:gd name="T70" fmla="*/ 25 w 1072"/>
              <a:gd name="T71" fmla="*/ 615 h 1125"/>
              <a:gd name="T72" fmla="*/ 609 w 1072"/>
              <a:gd name="T73" fmla="*/ 136 h 1125"/>
              <a:gd name="T74" fmla="*/ 592 w 1072"/>
              <a:gd name="T75" fmla="*/ 141 h 1125"/>
              <a:gd name="T76" fmla="*/ 541 w 1072"/>
              <a:gd name="T77" fmla="*/ 84 h 1125"/>
              <a:gd name="T78" fmla="*/ 481 w 1072"/>
              <a:gd name="T79" fmla="*/ 112 h 1125"/>
              <a:gd name="T80" fmla="*/ 542 w 1072"/>
              <a:gd name="T81" fmla="*/ 201 h 1125"/>
              <a:gd name="T82" fmla="*/ 476 w 1072"/>
              <a:gd name="T83" fmla="*/ 131 h 1125"/>
              <a:gd name="T84" fmla="*/ 491 w 1072"/>
              <a:gd name="T85" fmla="*/ 135 h 1125"/>
              <a:gd name="T86" fmla="*/ 587 w 1072"/>
              <a:gd name="T87" fmla="*/ 158 h 1125"/>
              <a:gd name="T88" fmla="*/ 542 w 1072"/>
              <a:gd name="T89" fmla="*/ 201 h 1125"/>
              <a:gd name="T90" fmla="*/ 886 w 1072"/>
              <a:gd name="T91" fmla="*/ 275 h 1125"/>
              <a:gd name="T92" fmla="*/ 1047 w 1072"/>
              <a:gd name="T93" fmla="*/ 790 h 1125"/>
              <a:gd name="T94" fmla="*/ 880 w 1072"/>
              <a:gd name="T95" fmla="*/ 275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2" h="1125">
                <a:moveTo>
                  <a:pt x="1071" y="806"/>
                </a:moveTo>
                <a:cubicBezTo>
                  <a:pt x="1071" y="801"/>
                  <a:pt x="1072" y="794"/>
                  <a:pt x="1072" y="790"/>
                </a:cubicBezTo>
                <a:lnTo>
                  <a:pt x="1066" y="790"/>
                </a:lnTo>
                <a:lnTo>
                  <a:pt x="1065" y="785"/>
                </a:lnTo>
                <a:lnTo>
                  <a:pt x="910" y="270"/>
                </a:lnTo>
                <a:cubicBezTo>
                  <a:pt x="927" y="261"/>
                  <a:pt x="940" y="242"/>
                  <a:pt x="940" y="222"/>
                </a:cubicBezTo>
                <a:cubicBezTo>
                  <a:pt x="940" y="215"/>
                  <a:pt x="939" y="207"/>
                  <a:pt x="936" y="201"/>
                </a:cubicBezTo>
                <a:cubicBezTo>
                  <a:pt x="927" y="182"/>
                  <a:pt x="909" y="168"/>
                  <a:pt x="886" y="168"/>
                </a:cubicBezTo>
                <a:cubicBezTo>
                  <a:pt x="864" y="168"/>
                  <a:pt x="845" y="182"/>
                  <a:pt x="837" y="201"/>
                </a:cubicBezTo>
                <a:lnTo>
                  <a:pt x="627" y="150"/>
                </a:lnTo>
                <a:cubicBezTo>
                  <a:pt x="629" y="146"/>
                  <a:pt x="629" y="141"/>
                  <a:pt x="629" y="136"/>
                </a:cubicBezTo>
                <a:cubicBezTo>
                  <a:pt x="629" y="90"/>
                  <a:pt x="591" y="51"/>
                  <a:pt x="544" y="51"/>
                </a:cubicBezTo>
                <a:cubicBezTo>
                  <a:pt x="506" y="51"/>
                  <a:pt x="475" y="75"/>
                  <a:pt x="464" y="108"/>
                </a:cubicBezTo>
                <a:lnTo>
                  <a:pt x="240" y="53"/>
                </a:lnTo>
                <a:lnTo>
                  <a:pt x="240" y="52"/>
                </a:lnTo>
                <a:cubicBezTo>
                  <a:pt x="240" y="30"/>
                  <a:pt x="226" y="11"/>
                  <a:pt x="207" y="2"/>
                </a:cubicBezTo>
                <a:cubicBezTo>
                  <a:pt x="201" y="1"/>
                  <a:pt x="194" y="0"/>
                  <a:pt x="186" y="0"/>
                </a:cubicBezTo>
                <a:cubicBezTo>
                  <a:pt x="156" y="0"/>
                  <a:pt x="132" y="23"/>
                  <a:pt x="132" y="53"/>
                </a:cubicBezTo>
                <a:cubicBezTo>
                  <a:pt x="132" y="73"/>
                  <a:pt x="143" y="91"/>
                  <a:pt x="160" y="101"/>
                </a:cubicBezTo>
                <a:lnTo>
                  <a:pt x="7" y="610"/>
                </a:lnTo>
                <a:lnTo>
                  <a:pt x="6" y="615"/>
                </a:lnTo>
                <a:lnTo>
                  <a:pt x="0" y="615"/>
                </a:lnTo>
                <a:cubicBezTo>
                  <a:pt x="0" y="619"/>
                  <a:pt x="0" y="626"/>
                  <a:pt x="1" y="631"/>
                </a:cubicBezTo>
                <a:lnTo>
                  <a:pt x="0" y="633"/>
                </a:lnTo>
                <a:lnTo>
                  <a:pt x="1" y="633"/>
                </a:lnTo>
                <a:cubicBezTo>
                  <a:pt x="11" y="727"/>
                  <a:pt x="90" y="801"/>
                  <a:pt x="187" y="801"/>
                </a:cubicBezTo>
                <a:cubicBezTo>
                  <a:pt x="285" y="801"/>
                  <a:pt x="364" y="727"/>
                  <a:pt x="374" y="633"/>
                </a:cubicBezTo>
                <a:lnTo>
                  <a:pt x="374" y="633"/>
                </a:lnTo>
                <a:lnTo>
                  <a:pt x="372" y="631"/>
                </a:lnTo>
                <a:cubicBezTo>
                  <a:pt x="372" y="626"/>
                  <a:pt x="374" y="619"/>
                  <a:pt x="374" y="615"/>
                </a:cubicBezTo>
                <a:lnTo>
                  <a:pt x="367" y="615"/>
                </a:lnTo>
                <a:lnTo>
                  <a:pt x="366" y="610"/>
                </a:lnTo>
                <a:lnTo>
                  <a:pt x="212" y="100"/>
                </a:lnTo>
                <a:cubicBezTo>
                  <a:pt x="224" y="93"/>
                  <a:pt x="232" y="83"/>
                  <a:pt x="236" y="72"/>
                </a:cubicBezTo>
                <a:lnTo>
                  <a:pt x="457" y="126"/>
                </a:lnTo>
                <a:lnTo>
                  <a:pt x="457" y="135"/>
                </a:lnTo>
                <a:cubicBezTo>
                  <a:pt x="457" y="180"/>
                  <a:pt x="492" y="216"/>
                  <a:pt x="536" y="220"/>
                </a:cubicBezTo>
                <a:lnTo>
                  <a:pt x="536" y="1043"/>
                </a:lnTo>
                <a:lnTo>
                  <a:pt x="399" y="1043"/>
                </a:lnTo>
                <a:cubicBezTo>
                  <a:pt x="372" y="1043"/>
                  <a:pt x="352" y="1065"/>
                  <a:pt x="352" y="1090"/>
                </a:cubicBezTo>
                <a:lnTo>
                  <a:pt x="352" y="1125"/>
                </a:lnTo>
                <a:lnTo>
                  <a:pt x="741" y="1125"/>
                </a:lnTo>
                <a:lnTo>
                  <a:pt x="741" y="1090"/>
                </a:lnTo>
                <a:cubicBezTo>
                  <a:pt x="741" y="1063"/>
                  <a:pt x="720" y="1043"/>
                  <a:pt x="695" y="1043"/>
                </a:cubicBezTo>
                <a:lnTo>
                  <a:pt x="555" y="1043"/>
                </a:lnTo>
                <a:lnTo>
                  <a:pt x="555" y="218"/>
                </a:lnTo>
                <a:cubicBezTo>
                  <a:pt x="585" y="213"/>
                  <a:pt x="610" y="193"/>
                  <a:pt x="621" y="166"/>
                </a:cubicBezTo>
                <a:lnTo>
                  <a:pt x="832" y="217"/>
                </a:lnTo>
                <a:lnTo>
                  <a:pt x="832" y="221"/>
                </a:lnTo>
                <a:cubicBezTo>
                  <a:pt x="832" y="242"/>
                  <a:pt x="845" y="260"/>
                  <a:pt x="862" y="268"/>
                </a:cubicBezTo>
                <a:lnTo>
                  <a:pt x="706" y="785"/>
                </a:lnTo>
                <a:lnTo>
                  <a:pt x="705" y="790"/>
                </a:lnTo>
                <a:lnTo>
                  <a:pt x="699" y="790"/>
                </a:lnTo>
                <a:cubicBezTo>
                  <a:pt x="699" y="795"/>
                  <a:pt x="699" y="801"/>
                  <a:pt x="700" y="806"/>
                </a:cubicBezTo>
                <a:lnTo>
                  <a:pt x="699" y="808"/>
                </a:lnTo>
                <a:lnTo>
                  <a:pt x="700" y="808"/>
                </a:lnTo>
                <a:cubicBezTo>
                  <a:pt x="707" y="877"/>
                  <a:pt x="751" y="936"/>
                  <a:pt x="812" y="962"/>
                </a:cubicBezTo>
                <a:cubicBezTo>
                  <a:pt x="835" y="972"/>
                  <a:pt x="859" y="977"/>
                  <a:pt x="885" y="977"/>
                </a:cubicBezTo>
                <a:lnTo>
                  <a:pt x="885" y="977"/>
                </a:lnTo>
                <a:lnTo>
                  <a:pt x="885" y="977"/>
                </a:lnTo>
                <a:cubicBezTo>
                  <a:pt x="903" y="977"/>
                  <a:pt x="922" y="975"/>
                  <a:pt x="940" y="968"/>
                </a:cubicBezTo>
                <a:cubicBezTo>
                  <a:pt x="946" y="967"/>
                  <a:pt x="951" y="965"/>
                  <a:pt x="957" y="962"/>
                </a:cubicBezTo>
                <a:cubicBezTo>
                  <a:pt x="969" y="957"/>
                  <a:pt x="979" y="952"/>
                  <a:pt x="989" y="944"/>
                </a:cubicBezTo>
                <a:cubicBezTo>
                  <a:pt x="1034" y="914"/>
                  <a:pt x="1065" y="864"/>
                  <a:pt x="1070" y="808"/>
                </a:cubicBezTo>
                <a:lnTo>
                  <a:pt x="1071" y="808"/>
                </a:lnTo>
                <a:lnTo>
                  <a:pt x="1071" y="806"/>
                </a:lnTo>
                <a:close/>
                <a:moveTo>
                  <a:pt x="25" y="615"/>
                </a:moveTo>
                <a:lnTo>
                  <a:pt x="177" y="106"/>
                </a:lnTo>
                <a:cubicBezTo>
                  <a:pt x="180" y="106"/>
                  <a:pt x="182" y="107"/>
                  <a:pt x="186" y="107"/>
                </a:cubicBezTo>
                <a:cubicBezTo>
                  <a:pt x="190" y="107"/>
                  <a:pt x="191" y="107"/>
                  <a:pt x="195" y="106"/>
                </a:cubicBezTo>
                <a:lnTo>
                  <a:pt x="347" y="615"/>
                </a:lnTo>
                <a:lnTo>
                  <a:pt x="25" y="615"/>
                </a:lnTo>
                <a:close/>
                <a:moveTo>
                  <a:pt x="542" y="70"/>
                </a:moveTo>
                <a:cubicBezTo>
                  <a:pt x="579" y="70"/>
                  <a:pt x="609" y="100"/>
                  <a:pt x="609" y="136"/>
                </a:cubicBezTo>
                <a:cubicBezTo>
                  <a:pt x="609" y="138"/>
                  <a:pt x="609" y="142"/>
                  <a:pt x="607" y="144"/>
                </a:cubicBezTo>
                <a:lnTo>
                  <a:pt x="592" y="141"/>
                </a:lnTo>
                <a:lnTo>
                  <a:pt x="592" y="136"/>
                </a:lnTo>
                <a:cubicBezTo>
                  <a:pt x="592" y="107"/>
                  <a:pt x="570" y="84"/>
                  <a:pt x="541" y="84"/>
                </a:cubicBezTo>
                <a:cubicBezTo>
                  <a:pt x="520" y="84"/>
                  <a:pt x="501" y="98"/>
                  <a:pt x="493" y="117"/>
                </a:cubicBezTo>
                <a:lnTo>
                  <a:pt x="481" y="112"/>
                </a:lnTo>
                <a:cubicBezTo>
                  <a:pt x="490" y="87"/>
                  <a:pt x="514" y="70"/>
                  <a:pt x="542" y="70"/>
                </a:cubicBezTo>
                <a:close/>
                <a:moveTo>
                  <a:pt x="542" y="201"/>
                </a:moveTo>
                <a:cubicBezTo>
                  <a:pt x="506" y="201"/>
                  <a:pt x="476" y="171"/>
                  <a:pt x="476" y="135"/>
                </a:cubicBezTo>
                <a:lnTo>
                  <a:pt x="476" y="131"/>
                </a:lnTo>
                <a:lnTo>
                  <a:pt x="491" y="135"/>
                </a:lnTo>
                <a:lnTo>
                  <a:pt x="491" y="135"/>
                </a:lnTo>
                <a:cubicBezTo>
                  <a:pt x="491" y="163"/>
                  <a:pt x="514" y="186"/>
                  <a:pt x="542" y="186"/>
                </a:cubicBezTo>
                <a:cubicBezTo>
                  <a:pt x="562" y="186"/>
                  <a:pt x="579" y="175"/>
                  <a:pt x="587" y="158"/>
                </a:cubicBezTo>
                <a:lnTo>
                  <a:pt x="602" y="162"/>
                </a:lnTo>
                <a:cubicBezTo>
                  <a:pt x="592" y="185"/>
                  <a:pt x="570" y="201"/>
                  <a:pt x="542" y="201"/>
                </a:cubicBezTo>
                <a:close/>
                <a:moveTo>
                  <a:pt x="880" y="275"/>
                </a:moveTo>
                <a:lnTo>
                  <a:pt x="886" y="275"/>
                </a:lnTo>
                <a:lnTo>
                  <a:pt x="892" y="275"/>
                </a:lnTo>
                <a:lnTo>
                  <a:pt x="1047" y="790"/>
                </a:lnTo>
                <a:lnTo>
                  <a:pt x="725" y="790"/>
                </a:lnTo>
                <a:lnTo>
                  <a:pt x="880" y="27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51615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75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225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2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2"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p:cTn id="33" dur="500" fill="hold"/>
                                        <p:tgtEl>
                                          <p:spTgt spid="55"/>
                                        </p:tgtEl>
                                        <p:attrNameLst>
                                          <p:attrName>ppt_w</p:attrName>
                                        </p:attrNameLst>
                                      </p:cBhvr>
                                      <p:tavLst>
                                        <p:tav tm="0">
                                          <p:val>
                                            <p:fltVal val="0"/>
                                          </p:val>
                                        </p:tav>
                                        <p:tav tm="100000">
                                          <p:val>
                                            <p:strVal val="#ppt_w"/>
                                          </p:val>
                                        </p:tav>
                                      </p:tavLst>
                                    </p:anim>
                                    <p:anim calcmode="lin" valueType="num">
                                      <p:cBhvr>
                                        <p:cTn id="34" dur="500" fill="hold"/>
                                        <p:tgtEl>
                                          <p:spTgt spid="55"/>
                                        </p:tgtEl>
                                        <p:attrNameLst>
                                          <p:attrName>ppt_h</p:attrName>
                                        </p:attrNameLst>
                                      </p:cBhvr>
                                      <p:tavLst>
                                        <p:tav tm="0">
                                          <p:val>
                                            <p:fltVal val="0"/>
                                          </p:val>
                                        </p:tav>
                                        <p:tav tm="100000">
                                          <p:val>
                                            <p:strVal val="#ppt_h"/>
                                          </p:val>
                                        </p:tav>
                                      </p:tavLst>
                                    </p:anim>
                                    <p:animEffect transition="in" filter="fade">
                                      <p:cBhvr>
                                        <p:cTn id="35" dur="500"/>
                                        <p:tgtEl>
                                          <p:spTgt spid="5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childTnLst>
                                </p:cTn>
                              </p:par>
                            </p:childTnLst>
                          </p:cTn>
                        </p:par>
                        <p:par>
                          <p:cTn id="41" fill="hold">
                            <p:stCondLst>
                              <p:cond delay="3250"/>
                            </p:stCondLst>
                            <p:childTnLst>
                              <p:par>
                                <p:cTn id="42" presetID="22" presetClass="entr" presetSubtype="1" fill="hold" nodeType="afterEffect">
                                  <p:stCondLst>
                                    <p:cond delay="175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par>
                                <p:cTn id="45" presetID="53" presetClass="entr" presetSubtype="16" fill="hold" grpId="0" nodeType="withEffect">
                                  <p:stCondLst>
                                    <p:cond delay="175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5500"/>
                            </p:stCondLst>
                            <p:childTnLst>
                              <p:par>
                                <p:cTn id="51" presetID="22" presetClass="entr" presetSubtype="8" fill="hold" nodeType="afterEffect">
                                  <p:stCondLst>
                                    <p:cond delay="50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 calcmode="lin" valueType="num">
                                      <p:cBhvr>
                                        <p:cTn id="65" dur="500" fill="hold"/>
                                        <p:tgtEl>
                                          <p:spTgt spid="57"/>
                                        </p:tgtEl>
                                        <p:attrNameLst>
                                          <p:attrName>ppt_w</p:attrName>
                                        </p:attrNameLst>
                                      </p:cBhvr>
                                      <p:tavLst>
                                        <p:tav tm="0">
                                          <p:val>
                                            <p:fltVal val="0"/>
                                          </p:val>
                                        </p:tav>
                                        <p:tav tm="100000">
                                          <p:val>
                                            <p:strVal val="#ppt_w"/>
                                          </p:val>
                                        </p:tav>
                                      </p:tavLst>
                                    </p:anim>
                                    <p:anim calcmode="lin" valueType="num">
                                      <p:cBhvr>
                                        <p:cTn id="66" dur="500" fill="hold"/>
                                        <p:tgtEl>
                                          <p:spTgt spid="57"/>
                                        </p:tgtEl>
                                        <p:attrNameLst>
                                          <p:attrName>ppt_h</p:attrName>
                                        </p:attrNameLst>
                                      </p:cBhvr>
                                      <p:tavLst>
                                        <p:tav tm="0">
                                          <p:val>
                                            <p:fltVal val="0"/>
                                          </p:val>
                                        </p:tav>
                                        <p:tav tm="100000">
                                          <p:val>
                                            <p:strVal val="#ppt_h"/>
                                          </p:val>
                                        </p:tav>
                                      </p:tavLst>
                                    </p:anim>
                                    <p:animEffect transition="in" filter="fade">
                                      <p:cBhvr>
                                        <p:cTn id="67" dur="500"/>
                                        <p:tgtEl>
                                          <p:spTgt spid="5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ppt_w</p:attrName>
                                        </p:attrNameLst>
                                      </p:cBhvr>
                                      <p:tavLst>
                                        <p:tav tm="0">
                                          <p:val>
                                            <p:fltVal val="0"/>
                                          </p:val>
                                        </p:tav>
                                        <p:tav tm="100000">
                                          <p:val>
                                            <p:strVal val="#ppt_w"/>
                                          </p:val>
                                        </p:tav>
                                      </p:tavLst>
                                    </p:anim>
                                    <p:anim calcmode="lin" valueType="num">
                                      <p:cBhvr>
                                        <p:cTn id="71" dur="500" fill="hold"/>
                                        <p:tgtEl>
                                          <p:spTgt spid="51"/>
                                        </p:tgtEl>
                                        <p:attrNameLst>
                                          <p:attrName>ppt_h</p:attrName>
                                        </p:attrNameLst>
                                      </p:cBhvr>
                                      <p:tavLst>
                                        <p:tav tm="0">
                                          <p:val>
                                            <p:fltVal val="0"/>
                                          </p:val>
                                        </p:tav>
                                        <p:tav tm="100000">
                                          <p:val>
                                            <p:strVal val="#ppt_h"/>
                                          </p:val>
                                        </p:tav>
                                      </p:tavLst>
                                    </p:anim>
                                    <p:animEffect transition="in" filter="fade">
                                      <p:cBhvr>
                                        <p:cTn id="72" dur="500"/>
                                        <p:tgtEl>
                                          <p:spTgt spid="51"/>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childTnLst>
                                </p:cTn>
                              </p:par>
                            </p:childTnLst>
                          </p:cTn>
                        </p:par>
                        <p:par>
                          <p:cTn id="78" fill="hold">
                            <p:stCondLst>
                              <p:cond delay="7000"/>
                            </p:stCondLst>
                            <p:childTnLst>
                              <p:par>
                                <p:cTn id="79" presetID="22" presetClass="entr" presetSubtype="1" fill="hold" nodeType="afterEffect">
                                  <p:stCondLst>
                                    <p:cond delay="2250"/>
                                  </p:stCondLst>
                                  <p:childTnLst>
                                    <p:set>
                                      <p:cBhvr>
                                        <p:cTn id="80" dur="1" fill="hold">
                                          <p:stCondLst>
                                            <p:cond delay="0"/>
                                          </p:stCondLst>
                                        </p:cTn>
                                        <p:tgtEl>
                                          <p:spTgt spid="67"/>
                                        </p:tgtEl>
                                        <p:attrNameLst>
                                          <p:attrName>style.visibility</p:attrName>
                                        </p:attrNameLst>
                                      </p:cBhvr>
                                      <p:to>
                                        <p:strVal val="visible"/>
                                      </p:to>
                                    </p:set>
                                    <p:animEffect transition="in" filter="wipe(up)">
                                      <p:cBhvr>
                                        <p:cTn id="81" dur="500"/>
                                        <p:tgtEl>
                                          <p:spTgt spid="67"/>
                                        </p:tgtEl>
                                      </p:cBhvr>
                                    </p:animEffect>
                                  </p:childTnLst>
                                </p:cTn>
                              </p:par>
                              <p:par>
                                <p:cTn id="82" presetID="53" presetClass="entr" presetSubtype="16" fill="hold" grpId="0" nodeType="withEffect">
                                  <p:stCondLst>
                                    <p:cond delay="2250"/>
                                  </p:stCondLst>
                                  <p:childTnLst>
                                    <p:set>
                                      <p:cBhvr>
                                        <p:cTn id="83" dur="1" fill="hold">
                                          <p:stCondLst>
                                            <p:cond delay="0"/>
                                          </p:stCondLst>
                                        </p:cTn>
                                        <p:tgtEl>
                                          <p:spTgt spid="70"/>
                                        </p:tgtEl>
                                        <p:attrNameLst>
                                          <p:attrName>style.visibility</p:attrName>
                                        </p:attrNameLst>
                                      </p:cBhvr>
                                      <p:to>
                                        <p:strVal val="visible"/>
                                      </p:to>
                                    </p:set>
                                    <p:anim calcmode="lin" valueType="num">
                                      <p:cBhvr>
                                        <p:cTn id="84" dur="500" fill="hold"/>
                                        <p:tgtEl>
                                          <p:spTgt spid="70"/>
                                        </p:tgtEl>
                                        <p:attrNameLst>
                                          <p:attrName>ppt_w</p:attrName>
                                        </p:attrNameLst>
                                      </p:cBhvr>
                                      <p:tavLst>
                                        <p:tav tm="0">
                                          <p:val>
                                            <p:fltVal val="0"/>
                                          </p:val>
                                        </p:tav>
                                        <p:tav tm="100000">
                                          <p:val>
                                            <p:strVal val="#ppt_w"/>
                                          </p:val>
                                        </p:tav>
                                      </p:tavLst>
                                    </p:anim>
                                    <p:anim calcmode="lin" valueType="num">
                                      <p:cBhvr>
                                        <p:cTn id="85" dur="500" fill="hold"/>
                                        <p:tgtEl>
                                          <p:spTgt spid="70"/>
                                        </p:tgtEl>
                                        <p:attrNameLst>
                                          <p:attrName>ppt_h</p:attrName>
                                        </p:attrNameLst>
                                      </p:cBhvr>
                                      <p:tavLst>
                                        <p:tav tm="0">
                                          <p:val>
                                            <p:fltVal val="0"/>
                                          </p:val>
                                        </p:tav>
                                        <p:tav tm="100000">
                                          <p:val>
                                            <p:strVal val="#ppt_h"/>
                                          </p:val>
                                        </p:tav>
                                      </p:tavLst>
                                    </p:anim>
                                    <p:animEffect transition="in" filter="fade">
                                      <p:cBhvr>
                                        <p:cTn id="86" dur="500"/>
                                        <p:tgtEl>
                                          <p:spTgt spid="70"/>
                                        </p:tgtEl>
                                      </p:cBhvr>
                                    </p:animEffect>
                                  </p:childTnLst>
                                </p:cTn>
                              </p:par>
                            </p:childTnLst>
                          </p:cTn>
                        </p:par>
                        <p:par>
                          <p:cTn id="87" fill="hold">
                            <p:stCondLst>
                              <p:cond delay="9750"/>
                            </p:stCondLst>
                            <p:childTnLst>
                              <p:par>
                                <p:cTn id="88" presetID="22" presetClass="entr" presetSubtype="2" fill="hold" nodeType="after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wipe(right)">
                                      <p:cBhvr>
                                        <p:cTn id="90" dur="500"/>
                                        <p:tgtEl>
                                          <p:spTgt spid="71"/>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childTnLst>
                          </p:cTn>
                        </p:par>
                        <p:par>
                          <p:cTn id="96" fill="hold">
                            <p:stCondLst>
                              <p:cond delay="10250"/>
                            </p:stCondLst>
                            <p:childTnLst>
                              <p:par>
                                <p:cTn id="97" presetID="22" presetClass="entr" presetSubtype="2" fill="hold" grpId="0" nodeType="after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right)">
                                      <p:cBhvr>
                                        <p:cTn id="99" dur="500"/>
                                        <p:tgtEl>
                                          <p:spTgt spid="68"/>
                                        </p:tgtEl>
                                      </p:cBhvr>
                                    </p:animEffect>
                                  </p:childTnLst>
                                </p:cTn>
                              </p:par>
                            </p:childTnLst>
                          </p:cTn>
                        </p:par>
                        <p:par>
                          <p:cTn id="100" fill="hold">
                            <p:stCondLst>
                              <p:cond delay="10750"/>
                            </p:stCondLst>
                            <p:childTnLst>
                              <p:par>
                                <p:cTn id="101" presetID="22" presetClass="entr" presetSubtype="1" fill="hold" nodeType="after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wipe(up)">
                                      <p:cBhvr>
                                        <p:cTn id="103" dur="500"/>
                                        <p:tgtEl>
                                          <p:spTgt spid="78"/>
                                        </p:tgtEl>
                                      </p:cBhvr>
                                    </p:animEffect>
                                  </p:childTnLst>
                                </p:cTn>
                              </p:par>
                            </p:childTnLst>
                          </p:cTn>
                        </p:par>
                        <p:par>
                          <p:cTn id="104" fill="hold">
                            <p:stCondLst>
                              <p:cond delay="11250"/>
                            </p:stCondLst>
                            <p:childTnLst>
                              <p:par>
                                <p:cTn id="105" presetID="22" presetClass="entr" presetSubtype="1" fill="hold" nodeType="afterEffect">
                                  <p:stCondLst>
                                    <p:cond delay="0"/>
                                  </p:stCondLst>
                                  <p:childTnLst>
                                    <p:set>
                                      <p:cBhvr>
                                        <p:cTn id="106" dur="1" fill="hold">
                                          <p:stCondLst>
                                            <p:cond delay="0"/>
                                          </p:stCondLst>
                                        </p:cTn>
                                        <p:tgtEl>
                                          <p:spTgt spid="92"/>
                                        </p:tgtEl>
                                        <p:attrNameLst>
                                          <p:attrName>style.visibility</p:attrName>
                                        </p:attrNameLst>
                                      </p:cBhvr>
                                      <p:to>
                                        <p:strVal val="visible"/>
                                      </p:to>
                                    </p:set>
                                    <p:animEffect transition="in" filter="wipe(up)">
                                      <p:cBhvr>
                                        <p:cTn id="10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animBg="1"/>
      <p:bldP spid="14" grpId="0" animBg="1"/>
      <p:bldP spid="28" grpId="0" animBg="1"/>
      <p:bldP spid="30" grpId="0" animBg="1"/>
      <p:bldP spid="37" grpId="0"/>
      <p:bldP spid="68" grpId="0"/>
      <p:bldP spid="70" grpId="0" animBg="1"/>
      <p:bldP spid="72" grpId="0" animBg="1"/>
      <p:bldP spid="51" grpId="0" animBg="1"/>
      <p:bldP spid="52" grpId="0" animBg="1"/>
      <p:bldP spid="55" grpId="0" animBg="1"/>
      <p:bldP spid="56" grpId="0" animBg="1"/>
      <p:bldP spid="57"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56512" y="5367124"/>
            <a:ext cx="2544286" cy="646331"/>
          </a:xfrm>
          <a:prstGeom prst="rect">
            <a:avLst/>
          </a:prstGeom>
          <a:noFill/>
        </p:spPr>
        <p:txBody>
          <a:bodyPr wrap="none" rtlCol="0">
            <a:spAutoFit/>
          </a:bodyPr>
          <a:lstStyle/>
          <a:p>
            <a:pPr algn="ctr"/>
            <a:r>
              <a:rPr lang="pt-BR" sz="3600" dirty="0">
                <a:solidFill>
                  <a:srgbClr val="1C202A"/>
                </a:solidFill>
              </a:rPr>
              <a:t>LEPH 2018</a:t>
            </a:r>
          </a:p>
        </p:txBody>
      </p:sp>
      <p:sp>
        <p:nvSpPr>
          <p:cNvPr id="2" name="Isosceles Triangle 1"/>
          <p:cNvSpPr/>
          <p:nvPr/>
        </p:nvSpPr>
        <p:spPr>
          <a:xfrm flipH="1" flipV="1">
            <a:off x="5964025" y="5144422"/>
            <a:ext cx="263951" cy="15580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cxnSp>
        <p:nvCxnSpPr>
          <p:cNvPr id="61" name="Straight Connector 60"/>
          <p:cNvCxnSpPr>
            <a:endCxn id="64" idx="0"/>
          </p:cNvCxnSpPr>
          <p:nvPr/>
        </p:nvCxnSpPr>
        <p:spPr>
          <a:xfrm>
            <a:off x="6096000" y="0"/>
            <a:ext cx="0" cy="1066650"/>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875662" y="819309"/>
            <a:ext cx="1535997" cy="707886"/>
          </a:xfrm>
          <a:prstGeom prst="rect">
            <a:avLst/>
          </a:prstGeom>
          <a:noFill/>
        </p:spPr>
        <p:txBody>
          <a:bodyPr wrap="none" rtlCol="0">
            <a:spAutoFit/>
          </a:bodyPr>
          <a:lstStyle/>
          <a:p>
            <a:pPr algn="r"/>
            <a:r>
              <a:rPr lang="pt-BR" sz="2000" b="1" dirty="0" err="1">
                <a:solidFill>
                  <a:srgbClr val="1C202A"/>
                </a:solidFill>
              </a:rPr>
              <a:t>Committed</a:t>
            </a:r>
            <a:endParaRPr lang="pt-BR" sz="2000" b="1" dirty="0">
              <a:solidFill>
                <a:srgbClr val="1C202A"/>
              </a:solidFill>
            </a:endParaRPr>
          </a:p>
          <a:p>
            <a:pPr algn="r"/>
            <a:r>
              <a:rPr lang="pt-BR" sz="2000" b="1" dirty="0" err="1">
                <a:solidFill>
                  <a:srgbClr val="1C202A"/>
                </a:solidFill>
              </a:rPr>
              <a:t>to</a:t>
            </a:r>
            <a:r>
              <a:rPr lang="pt-BR" sz="2000" b="1" dirty="0">
                <a:solidFill>
                  <a:srgbClr val="1C202A"/>
                </a:solidFill>
              </a:rPr>
              <a:t> </a:t>
            </a:r>
            <a:r>
              <a:rPr lang="pt-BR" sz="2000" b="1" dirty="0" err="1">
                <a:solidFill>
                  <a:srgbClr val="1C202A"/>
                </a:solidFill>
              </a:rPr>
              <a:t>my</a:t>
            </a:r>
            <a:r>
              <a:rPr lang="pt-BR" sz="2000" b="1" dirty="0">
                <a:solidFill>
                  <a:srgbClr val="1C202A"/>
                </a:solidFill>
              </a:rPr>
              <a:t> </a:t>
            </a:r>
            <a:r>
              <a:rPr lang="pt-BR" sz="2000" b="1" dirty="0" err="1">
                <a:solidFill>
                  <a:srgbClr val="1C202A"/>
                </a:solidFill>
              </a:rPr>
              <a:t>work</a:t>
            </a:r>
            <a:endParaRPr lang="pt-BR" sz="2000" b="1" dirty="0">
              <a:solidFill>
                <a:srgbClr val="1C202A"/>
              </a:solidFill>
            </a:endParaRPr>
          </a:p>
        </p:txBody>
      </p:sp>
      <p:sp>
        <p:nvSpPr>
          <p:cNvPr id="64" name="Oval 63"/>
          <p:cNvSpPr/>
          <p:nvPr/>
        </p:nvSpPr>
        <p:spPr>
          <a:xfrm>
            <a:off x="6039439" y="1066650"/>
            <a:ext cx="113122" cy="113122"/>
          </a:xfrm>
          <a:prstGeom prst="ellipse">
            <a:avLst/>
          </a:prstGeom>
          <a:solidFill>
            <a:schemeClr val="accent5"/>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cxnSp>
        <p:nvCxnSpPr>
          <p:cNvPr id="65" name="Straight Connector 64"/>
          <p:cNvCxnSpPr/>
          <p:nvPr/>
        </p:nvCxnSpPr>
        <p:spPr>
          <a:xfrm>
            <a:off x="5514680" y="1142065"/>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Hexagon 65"/>
          <p:cNvSpPr/>
          <p:nvPr/>
        </p:nvSpPr>
        <p:spPr>
          <a:xfrm rot="5400000">
            <a:off x="4375295" y="611199"/>
            <a:ext cx="1234440" cy="1051560"/>
          </a:xfrm>
          <a:prstGeom prst="hexagon">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cxnSp>
        <p:nvCxnSpPr>
          <p:cNvPr id="67" name="Straight Connector 66"/>
          <p:cNvCxnSpPr>
            <a:stCxn id="64" idx="4"/>
            <a:endCxn id="68" idx="0"/>
          </p:cNvCxnSpPr>
          <p:nvPr/>
        </p:nvCxnSpPr>
        <p:spPr>
          <a:xfrm>
            <a:off x="6096000" y="1179772"/>
            <a:ext cx="0" cy="3104475"/>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6039439" y="4284247"/>
            <a:ext cx="113122" cy="113122"/>
          </a:xfrm>
          <a:prstGeom prst="ellipse">
            <a:avLst/>
          </a:prstGeom>
          <a:solidFill>
            <a:schemeClr val="accent6"/>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cxnSp>
        <p:nvCxnSpPr>
          <p:cNvPr id="69" name="Straight Connector 68"/>
          <p:cNvCxnSpPr/>
          <p:nvPr/>
        </p:nvCxnSpPr>
        <p:spPr>
          <a:xfrm>
            <a:off x="6152561" y="4359662"/>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0" name="Hexagon 69"/>
          <p:cNvSpPr/>
          <p:nvPr/>
        </p:nvSpPr>
        <p:spPr>
          <a:xfrm rot="5400000">
            <a:off x="6575720" y="3832480"/>
            <a:ext cx="1234440" cy="1054364"/>
          </a:xfrm>
          <a:prstGeom prst="hexagon">
            <a:avLst/>
          </a:prstGeom>
          <a:solidFill>
            <a:schemeClr val="accent6">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sp>
        <p:nvSpPr>
          <p:cNvPr id="71" name="TextBox 70"/>
          <p:cNvSpPr txBox="1"/>
          <p:nvPr/>
        </p:nvSpPr>
        <p:spPr>
          <a:xfrm>
            <a:off x="7725565" y="3959677"/>
            <a:ext cx="1778051" cy="707886"/>
          </a:xfrm>
          <a:prstGeom prst="rect">
            <a:avLst/>
          </a:prstGeom>
          <a:noFill/>
        </p:spPr>
        <p:txBody>
          <a:bodyPr wrap="none" rtlCol="0">
            <a:spAutoFit/>
          </a:bodyPr>
          <a:lstStyle/>
          <a:p>
            <a:r>
              <a:rPr lang="en-US" sz="2000" b="1" dirty="0">
                <a:solidFill>
                  <a:srgbClr val="1C202A"/>
                </a:solidFill>
              </a:rPr>
              <a:t>Travel here</a:t>
            </a:r>
          </a:p>
          <a:p>
            <a:r>
              <a:rPr lang="en-US" sz="2000" b="1" dirty="0">
                <a:solidFill>
                  <a:srgbClr val="1C202A"/>
                </a:solidFill>
              </a:rPr>
              <a:t>to talk to you</a:t>
            </a:r>
            <a:endParaRPr lang="pt-BR" sz="2000" b="1" dirty="0">
              <a:solidFill>
                <a:srgbClr val="1C202A"/>
              </a:solidFill>
            </a:endParaRPr>
          </a:p>
        </p:txBody>
      </p:sp>
      <p:cxnSp>
        <p:nvCxnSpPr>
          <p:cNvPr id="73" name="Straight Connector 72"/>
          <p:cNvCxnSpPr>
            <a:endCxn id="94" idx="0"/>
          </p:cNvCxnSpPr>
          <p:nvPr/>
        </p:nvCxnSpPr>
        <p:spPr>
          <a:xfrm flipH="1">
            <a:off x="6095999" y="2187566"/>
            <a:ext cx="1" cy="947364"/>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20" name="Hexagon 19"/>
          <p:cNvSpPr/>
          <p:nvPr/>
        </p:nvSpPr>
        <p:spPr>
          <a:xfrm>
            <a:off x="10473917" y="991402"/>
            <a:ext cx="1350029" cy="1121080"/>
          </a:xfrm>
          <a:prstGeom prst="hexago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dirty="0">
              <a:solidFill>
                <a:srgbClr val="1C202A"/>
              </a:solidFill>
            </a:endParaRPr>
          </a:p>
        </p:txBody>
      </p:sp>
      <p:sp>
        <p:nvSpPr>
          <p:cNvPr id="24" name="Hexagon 23"/>
          <p:cNvSpPr/>
          <p:nvPr/>
        </p:nvSpPr>
        <p:spPr>
          <a:xfrm>
            <a:off x="625951" y="2718241"/>
            <a:ext cx="1932191" cy="1625160"/>
          </a:xfrm>
          <a:prstGeom prst="hexagon">
            <a:avLst/>
          </a:prstGeom>
          <a:blipFill dpi="0" rotWithShape="1">
            <a:blip r:embed="rId6" cstate="print">
              <a:extLst>
                <a:ext uri="{28A0092B-C50C-407E-A947-70E740481C1C}">
                  <a14:useLocalDpi xmlns:a14="http://schemas.microsoft.com/office/drawing/2010/main" val="0"/>
                </a:ext>
              </a:extLst>
            </a:blip>
            <a:srcRect/>
            <a:stretch>
              <a:fillRect/>
            </a:stretch>
          </a:blipFill>
          <a:ln w="19050">
            <a:solidFill>
              <a:schemeClr val="bg1">
                <a:lumMod val="85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sp>
        <p:nvSpPr>
          <p:cNvPr id="25" name="Hexagon 24"/>
          <p:cNvSpPr/>
          <p:nvPr/>
        </p:nvSpPr>
        <p:spPr>
          <a:xfrm>
            <a:off x="2046513" y="4005944"/>
            <a:ext cx="2122713" cy="1749124"/>
          </a:xfrm>
          <a:prstGeom prst="hexagon">
            <a:avLst/>
          </a:prstGeom>
          <a:blipFill dpi="0" rotWithShape="1">
            <a:blip r:embed="rId7" cstate="print">
              <a:extLst>
                <a:ext uri="{28A0092B-C50C-407E-A947-70E740481C1C}">
                  <a14:useLocalDpi xmlns:a14="http://schemas.microsoft.com/office/drawing/2010/main" val="0"/>
                </a:ext>
              </a:extLst>
            </a:blip>
            <a:srcRect/>
            <a:stretch>
              <a:fillRect/>
            </a:stretch>
          </a:blipFill>
          <a:ln w="19050">
            <a:solidFill>
              <a:schemeClr val="bg1">
                <a:lumMod val="85000"/>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sp>
        <p:nvSpPr>
          <p:cNvPr id="26" name="Hexagon 25"/>
          <p:cNvSpPr/>
          <p:nvPr/>
        </p:nvSpPr>
        <p:spPr>
          <a:xfrm>
            <a:off x="9210321" y="1635160"/>
            <a:ext cx="1461951" cy="1288776"/>
          </a:xfrm>
          <a:prstGeom prst="hexagon">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pt-BR" dirty="0">
              <a:solidFill>
                <a:srgbClr val="1C202A"/>
              </a:solidFill>
            </a:endParaRPr>
          </a:p>
        </p:txBody>
      </p:sp>
      <p:sp>
        <p:nvSpPr>
          <p:cNvPr id="27" name="Hexagon 26"/>
          <p:cNvSpPr/>
          <p:nvPr/>
        </p:nvSpPr>
        <p:spPr>
          <a:xfrm>
            <a:off x="9163908" y="228600"/>
            <a:ext cx="1493206" cy="1291603"/>
          </a:xfrm>
          <a:prstGeom prst="hexagon">
            <a:avLst/>
          </a:prstGeom>
          <a:blipFill dpi="0" rotWithShape="1">
            <a:blip r:embed="rId8" cstate="print">
              <a:extLst>
                <a:ext uri="{28A0092B-C50C-407E-A947-70E740481C1C}">
                  <a14:useLocalDpi xmlns:a14="http://schemas.microsoft.com/office/drawing/2010/main" val="0"/>
                </a:ext>
              </a:extLst>
            </a:blip>
            <a:srcRect/>
            <a:stretch>
              <a:fillRect/>
            </a:stretch>
          </a:blipFill>
          <a:ln w="19050">
            <a:solidFill>
              <a:schemeClr val="bg1">
                <a:lumMod val="8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sp>
        <p:nvSpPr>
          <p:cNvPr id="34" name="Oval 78"/>
          <p:cNvSpPr/>
          <p:nvPr/>
        </p:nvSpPr>
        <p:spPr>
          <a:xfrm>
            <a:off x="6039439" y="1926786"/>
            <a:ext cx="113122" cy="113122"/>
          </a:xfrm>
          <a:prstGeom prst="ellipse">
            <a:avLst/>
          </a:prstGeom>
          <a:solidFill>
            <a:schemeClr val="accent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cxnSp>
        <p:nvCxnSpPr>
          <p:cNvPr id="35" name="Straight Connector 79"/>
          <p:cNvCxnSpPr/>
          <p:nvPr/>
        </p:nvCxnSpPr>
        <p:spPr>
          <a:xfrm>
            <a:off x="6152561" y="2002201"/>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Hexagon 80"/>
          <p:cNvSpPr/>
          <p:nvPr/>
        </p:nvSpPr>
        <p:spPr>
          <a:xfrm rot="5400000">
            <a:off x="6592654" y="1475019"/>
            <a:ext cx="1234440" cy="1054364"/>
          </a:xfrm>
          <a:prstGeom prst="hexagon">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sp>
        <p:nvSpPr>
          <p:cNvPr id="37" name="TextBox 81"/>
          <p:cNvSpPr txBox="1"/>
          <p:nvPr/>
        </p:nvSpPr>
        <p:spPr>
          <a:xfrm>
            <a:off x="7731062" y="1544483"/>
            <a:ext cx="1253869" cy="1015663"/>
          </a:xfrm>
          <a:prstGeom prst="rect">
            <a:avLst/>
          </a:prstGeom>
          <a:noFill/>
        </p:spPr>
        <p:txBody>
          <a:bodyPr wrap="none" rtlCol="0">
            <a:spAutoFit/>
          </a:bodyPr>
          <a:lstStyle/>
          <a:p>
            <a:r>
              <a:rPr lang="en-US" sz="2000" b="1" dirty="0">
                <a:solidFill>
                  <a:srgbClr val="1C202A"/>
                </a:solidFill>
              </a:rPr>
              <a:t>Have a</a:t>
            </a:r>
            <a:br>
              <a:rPr lang="en-US" sz="2000" b="1" dirty="0">
                <a:solidFill>
                  <a:srgbClr val="1C202A"/>
                </a:solidFill>
              </a:rPr>
            </a:br>
            <a:r>
              <a:rPr lang="en-US" sz="2000" b="1" dirty="0">
                <a:solidFill>
                  <a:srgbClr val="1C202A"/>
                </a:solidFill>
              </a:rPr>
              <a:t>personal</a:t>
            </a:r>
          </a:p>
          <a:p>
            <a:r>
              <a:rPr lang="en-US" sz="2000" b="1" dirty="0">
                <a:solidFill>
                  <a:srgbClr val="1C202A"/>
                </a:solidFill>
              </a:rPr>
              <a:t>life</a:t>
            </a:r>
          </a:p>
        </p:txBody>
      </p:sp>
      <p:cxnSp>
        <p:nvCxnSpPr>
          <p:cNvPr id="44" name="Straight Connector 66"/>
          <p:cNvCxnSpPr>
            <a:stCxn id="64" idx="4"/>
            <a:endCxn id="34" idx="0"/>
          </p:cNvCxnSpPr>
          <p:nvPr/>
        </p:nvCxnSpPr>
        <p:spPr>
          <a:xfrm>
            <a:off x="6096000" y="1179772"/>
            <a:ext cx="0" cy="747014"/>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63" name="Group 22"/>
          <p:cNvGrpSpPr>
            <a:grpSpLocks noChangeAspect="1"/>
          </p:cNvGrpSpPr>
          <p:nvPr/>
        </p:nvGrpSpPr>
        <p:grpSpPr bwMode="auto">
          <a:xfrm>
            <a:off x="4736732" y="848276"/>
            <a:ext cx="444435" cy="505212"/>
            <a:chOff x="172" y="354"/>
            <a:chExt cx="351" cy="399"/>
          </a:xfrm>
          <a:solidFill>
            <a:schemeClr val="bg1"/>
          </a:solidFill>
        </p:grpSpPr>
        <p:sp>
          <p:nvSpPr>
            <p:cNvPr id="72" name="Freeform 23"/>
            <p:cNvSpPr>
              <a:spLocks noEditPoints="1"/>
            </p:cNvSpPr>
            <p:nvPr/>
          </p:nvSpPr>
          <p:spPr bwMode="auto">
            <a:xfrm>
              <a:off x="247" y="354"/>
              <a:ext cx="201" cy="99"/>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74" name="Freeform 24"/>
            <p:cNvSpPr>
              <a:spLocks noEditPoints="1"/>
            </p:cNvSpPr>
            <p:nvPr/>
          </p:nvSpPr>
          <p:spPr bwMode="auto">
            <a:xfrm>
              <a:off x="172" y="404"/>
              <a:ext cx="351" cy="349"/>
            </a:xfrm>
            <a:custGeom>
              <a:avLst/>
              <a:gdLst>
                <a:gd name="T0" fmla="*/ 301 w 351"/>
                <a:gd name="T1" fmla="*/ 0 h 349"/>
                <a:gd name="T2" fmla="*/ 301 w 351"/>
                <a:gd name="T3" fmla="*/ 74 h 349"/>
                <a:gd name="T4" fmla="*/ 50 w 351"/>
                <a:gd name="T5" fmla="*/ 74 h 349"/>
                <a:gd name="T6" fmla="*/ 50 w 351"/>
                <a:gd name="T7" fmla="*/ 0 h 349"/>
                <a:gd name="T8" fmla="*/ 0 w 351"/>
                <a:gd name="T9" fmla="*/ 0 h 349"/>
                <a:gd name="T10" fmla="*/ 0 w 351"/>
                <a:gd name="T11" fmla="*/ 349 h 349"/>
                <a:gd name="T12" fmla="*/ 351 w 351"/>
                <a:gd name="T13" fmla="*/ 349 h 349"/>
                <a:gd name="T14" fmla="*/ 351 w 351"/>
                <a:gd name="T15" fmla="*/ 0 h 349"/>
                <a:gd name="T16" fmla="*/ 301 w 351"/>
                <a:gd name="T17" fmla="*/ 0 h 349"/>
                <a:gd name="T18" fmla="*/ 163 w 351"/>
                <a:gd name="T19" fmla="*/ 293 h 349"/>
                <a:gd name="T20" fmla="*/ 144 w 351"/>
                <a:gd name="T21" fmla="*/ 280 h 349"/>
                <a:gd name="T22" fmla="*/ 75 w 351"/>
                <a:gd name="T23" fmla="*/ 205 h 349"/>
                <a:gd name="T24" fmla="*/ 113 w 351"/>
                <a:gd name="T25" fmla="*/ 174 h 349"/>
                <a:gd name="T26" fmla="*/ 163 w 351"/>
                <a:gd name="T27" fmla="*/ 224 h 349"/>
                <a:gd name="T28" fmla="*/ 263 w 351"/>
                <a:gd name="T29" fmla="*/ 124 h 349"/>
                <a:gd name="T30" fmla="*/ 301 w 351"/>
                <a:gd name="T31" fmla="*/ 162 h 349"/>
                <a:gd name="T32" fmla="*/ 163 w 351"/>
                <a:gd name="T33" fmla="*/ 29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349">
                  <a:moveTo>
                    <a:pt x="301" y="0"/>
                  </a:moveTo>
                  <a:lnTo>
                    <a:pt x="301" y="74"/>
                  </a:lnTo>
                  <a:lnTo>
                    <a:pt x="50" y="74"/>
                  </a:lnTo>
                  <a:lnTo>
                    <a:pt x="50" y="0"/>
                  </a:lnTo>
                  <a:lnTo>
                    <a:pt x="0" y="0"/>
                  </a:lnTo>
                  <a:lnTo>
                    <a:pt x="0" y="349"/>
                  </a:lnTo>
                  <a:lnTo>
                    <a:pt x="351" y="349"/>
                  </a:lnTo>
                  <a:lnTo>
                    <a:pt x="351" y="0"/>
                  </a:lnTo>
                  <a:lnTo>
                    <a:pt x="301" y="0"/>
                  </a:lnTo>
                  <a:close/>
                  <a:moveTo>
                    <a:pt x="163" y="293"/>
                  </a:moveTo>
                  <a:lnTo>
                    <a:pt x="144" y="280"/>
                  </a:lnTo>
                  <a:lnTo>
                    <a:pt x="75" y="205"/>
                  </a:lnTo>
                  <a:lnTo>
                    <a:pt x="113" y="174"/>
                  </a:lnTo>
                  <a:lnTo>
                    <a:pt x="163" y="224"/>
                  </a:lnTo>
                  <a:lnTo>
                    <a:pt x="263" y="124"/>
                  </a:lnTo>
                  <a:lnTo>
                    <a:pt x="301" y="162"/>
                  </a:lnTo>
                  <a:lnTo>
                    <a:pt x="163"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grpSp>
      <p:sp>
        <p:nvSpPr>
          <p:cNvPr id="93" name="TextBox 61"/>
          <p:cNvSpPr txBox="1"/>
          <p:nvPr/>
        </p:nvSpPr>
        <p:spPr>
          <a:xfrm>
            <a:off x="2762279" y="2838603"/>
            <a:ext cx="1677062" cy="707886"/>
          </a:xfrm>
          <a:prstGeom prst="rect">
            <a:avLst/>
          </a:prstGeom>
          <a:noFill/>
        </p:spPr>
        <p:txBody>
          <a:bodyPr wrap="none" rtlCol="0">
            <a:spAutoFit/>
          </a:bodyPr>
          <a:lstStyle/>
          <a:p>
            <a:pPr algn="r"/>
            <a:r>
              <a:rPr lang="en-US" sz="2000" b="1" dirty="0">
                <a:solidFill>
                  <a:srgbClr val="1C202A"/>
                </a:solidFill>
              </a:rPr>
              <a:t>Take care</a:t>
            </a:r>
          </a:p>
          <a:p>
            <a:pPr algn="r"/>
            <a:r>
              <a:rPr lang="en-US" sz="2000" b="1" dirty="0">
                <a:solidFill>
                  <a:srgbClr val="1C202A"/>
                </a:solidFill>
              </a:rPr>
              <a:t>of my family</a:t>
            </a:r>
            <a:endParaRPr lang="pt-BR" sz="2000" b="1" dirty="0">
              <a:solidFill>
                <a:srgbClr val="1C202A"/>
              </a:solidFill>
            </a:endParaRPr>
          </a:p>
        </p:txBody>
      </p:sp>
      <p:sp>
        <p:nvSpPr>
          <p:cNvPr id="94" name="Oval 63"/>
          <p:cNvSpPr/>
          <p:nvPr/>
        </p:nvSpPr>
        <p:spPr>
          <a:xfrm>
            <a:off x="6039438" y="3134930"/>
            <a:ext cx="113122" cy="113122"/>
          </a:xfrm>
          <a:prstGeom prst="ellipse">
            <a:avLst/>
          </a:prstGeom>
          <a:solidFill>
            <a:schemeClr val="accent4">
              <a:lumMod val="75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C202A"/>
              </a:solidFill>
            </a:endParaRPr>
          </a:p>
        </p:txBody>
      </p:sp>
      <p:cxnSp>
        <p:nvCxnSpPr>
          <p:cNvPr id="95" name="Straight Connector 64"/>
          <p:cNvCxnSpPr/>
          <p:nvPr/>
        </p:nvCxnSpPr>
        <p:spPr>
          <a:xfrm>
            <a:off x="5514679" y="3210345"/>
            <a:ext cx="5247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6" name="Hexagon 65"/>
          <p:cNvSpPr/>
          <p:nvPr/>
        </p:nvSpPr>
        <p:spPr>
          <a:xfrm rot="5400000">
            <a:off x="4375294" y="2679479"/>
            <a:ext cx="1234440" cy="1051560"/>
          </a:xfrm>
          <a:prstGeom prst="hexagon">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dirty="0">
              <a:solidFill>
                <a:srgbClr val="1C202A"/>
              </a:solidFill>
            </a:endParaRPr>
          </a:p>
        </p:txBody>
      </p:sp>
      <p:cxnSp>
        <p:nvCxnSpPr>
          <p:cNvPr id="100" name="Straight Connector 72"/>
          <p:cNvCxnSpPr>
            <a:stCxn id="68" idx="4"/>
          </p:cNvCxnSpPr>
          <p:nvPr/>
        </p:nvCxnSpPr>
        <p:spPr>
          <a:xfrm>
            <a:off x="6096000" y="4397369"/>
            <a:ext cx="1" cy="757939"/>
          </a:xfrm>
          <a:prstGeom prst="line">
            <a:avLst/>
          </a:prstGeom>
          <a:ln w="25400">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78" name="Family2"/>
          <p:cNvGrpSpPr>
            <a:grpSpLocks noChangeAspect="1"/>
          </p:cNvGrpSpPr>
          <p:nvPr>
            <p:custDataLst>
              <p:tags r:id="rId1"/>
            </p:custDataLst>
          </p:nvPr>
        </p:nvGrpSpPr>
        <p:grpSpPr bwMode="auto">
          <a:xfrm>
            <a:off x="4582885" y="2928261"/>
            <a:ext cx="793506" cy="542925"/>
            <a:chOff x="2327" y="1903"/>
            <a:chExt cx="3097" cy="2119"/>
          </a:xfrm>
          <a:solidFill>
            <a:schemeClr val="bg1"/>
          </a:solidFill>
        </p:grpSpPr>
        <p:sp>
          <p:nvSpPr>
            <p:cNvPr id="79" name="Freeform 39"/>
            <p:cNvSpPr>
              <a:spLocks/>
            </p:cNvSpPr>
            <p:nvPr/>
          </p:nvSpPr>
          <p:spPr bwMode="auto">
            <a:xfrm>
              <a:off x="2955" y="2240"/>
              <a:ext cx="835" cy="1782"/>
            </a:xfrm>
            <a:custGeom>
              <a:avLst/>
              <a:gdLst>
                <a:gd name="T0" fmla="*/ 456 w 1995"/>
                <a:gd name="T1" fmla="*/ 0 h 4253"/>
                <a:gd name="T2" fmla="*/ 2 w 1995"/>
                <a:gd name="T3" fmla="*/ 353 h 4253"/>
                <a:gd name="T4" fmla="*/ 7 w 1995"/>
                <a:gd name="T5" fmla="*/ 1830 h 4253"/>
                <a:gd name="T6" fmla="*/ 309 w 1995"/>
                <a:gd name="T7" fmla="*/ 1823 h 4253"/>
                <a:gd name="T8" fmla="*/ 308 w 1995"/>
                <a:gd name="T9" fmla="*/ 772 h 4253"/>
                <a:gd name="T10" fmla="*/ 456 w 1995"/>
                <a:gd name="T11" fmla="*/ 782 h 4253"/>
                <a:gd name="T12" fmla="*/ 456 w 1995"/>
                <a:gd name="T13" fmla="*/ 4029 h 4253"/>
                <a:gd name="T14" fmla="*/ 948 w 1995"/>
                <a:gd name="T15" fmla="*/ 4029 h 4253"/>
                <a:gd name="T16" fmla="*/ 938 w 1995"/>
                <a:gd name="T17" fmla="*/ 2066 h 4253"/>
                <a:gd name="T18" fmla="*/ 1038 w 1995"/>
                <a:gd name="T19" fmla="*/ 2062 h 4253"/>
                <a:gd name="T20" fmla="*/ 1050 w 1995"/>
                <a:gd name="T21" fmla="*/ 4030 h 4253"/>
                <a:gd name="T22" fmla="*/ 1523 w 1995"/>
                <a:gd name="T23" fmla="*/ 4030 h 4253"/>
                <a:gd name="T24" fmla="*/ 1523 w 1995"/>
                <a:gd name="T25" fmla="*/ 772 h 4253"/>
                <a:gd name="T26" fmla="*/ 1689 w 1995"/>
                <a:gd name="T27" fmla="*/ 776 h 4253"/>
                <a:gd name="T28" fmla="*/ 1689 w 1995"/>
                <a:gd name="T29" fmla="*/ 1824 h 4253"/>
                <a:gd name="T30" fmla="*/ 1995 w 1995"/>
                <a:gd name="T31" fmla="*/ 1842 h 4253"/>
                <a:gd name="T32" fmla="*/ 1995 w 1995"/>
                <a:gd name="T33" fmla="*/ 353 h 4253"/>
                <a:gd name="T34" fmla="*/ 1522 w 1995"/>
                <a:gd name="T35" fmla="*/ 0 h 4253"/>
                <a:gd name="T36" fmla="*/ 456 w 1995"/>
                <a:gd name="T37" fmla="*/ 0 h 4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5" h="4253">
                  <a:moveTo>
                    <a:pt x="456" y="0"/>
                  </a:moveTo>
                  <a:cubicBezTo>
                    <a:pt x="120" y="13"/>
                    <a:pt x="16" y="157"/>
                    <a:pt x="2" y="353"/>
                  </a:cubicBezTo>
                  <a:cubicBezTo>
                    <a:pt x="2" y="353"/>
                    <a:pt x="0" y="1794"/>
                    <a:pt x="7" y="1830"/>
                  </a:cubicBezTo>
                  <a:cubicBezTo>
                    <a:pt x="37" y="2014"/>
                    <a:pt x="304" y="1966"/>
                    <a:pt x="309" y="1823"/>
                  </a:cubicBezTo>
                  <a:cubicBezTo>
                    <a:pt x="324" y="1395"/>
                    <a:pt x="308" y="772"/>
                    <a:pt x="308" y="772"/>
                  </a:cubicBezTo>
                  <a:cubicBezTo>
                    <a:pt x="365" y="658"/>
                    <a:pt x="456" y="702"/>
                    <a:pt x="456" y="782"/>
                  </a:cubicBezTo>
                  <a:lnTo>
                    <a:pt x="456" y="4029"/>
                  </a:lnTo>
                  <a:cubicBezTo>
                    <a:pt x="456" y="4253"/>
                    <a:pt x="941" y="4253"/>
                    <a:pt x="948" y="4029"/>
                  </a:cubicBezTo>
                  <a:lnTo>
                    <a:pt x="938" y="2066"/>
                  </a:lnTo>
                  <a:cubicBezTo>
                    <a:pt x="972" y="2014"/>
                    <a:pt x="1005" y="2018"/>
                    <a:pt x="1038" y="2062"/>
                  </a:cubicBezTo>
                  <a:lnTo>
                    <a:pt x="1050" y="4030"/>
                  </a:lnTo>
                  <a:cubicBezTo>
                    <a:pt x="1043" y="4253"/>
                    <a:pt x="1523" y="4253"/>
                    <a:pt x="1523" y="4030"/>
                  </a:cubicBezTo>
                  <a:lnTo>
                    <a:pt x="1523" y="772"/>
                  </a:lnTo>
                  <a:cubicBezTo>
                    <a:pt x="1578" y="680"/>
                    <a:pt x="1634" y="675"/>
                    <a:pt x="1689" y="776"/>
                  </a:cubicBezTo>
                  <a:lnTo>
                    <a:pt x="1689" y="1824"/>
                  </a:lnTo>
                  <a:cubicBezTo>
                    <a:pt x="1759" y="2062"/>
                    <a:pt x="1964" y="1950"/>
                    <a:pt x="1995" y="1842"/>
                  </a:cubicBezTo>
                  <a:lnTo>
                    <a:pt x="1995" y="353"/>
                  </a:lnTo>
                  <a:cubicBezTo>
                    <a:pt x="1967" y="52"/>
                    <a:pt x="1781" y="0"/>
                    <a:pt x="1522" y="0"/>
                  </a:cubicBezTo>
                  <a:lnTo>
                    <a:pt x="4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40"/>
            <p:cNvSpPr>
              <a:spLocks/>
            </p:cNvSpPr>
            <p:nvPr/>
          </p:nvSpPr>
          <p:spPr bwMode="auto">
            <a:xfrm>
              <a:off x="3214" y="1903"/>
              <a:ext cx="322" cy="336"/>
            </a:xfrm>
            <a:custGeom>
              <a:avLst/>
              <a:gdLst>
                <a:gd name="T0" fmla="*/ 768 w 770"/>
                <a:gd name="T1" fmla="*/ 403 h 803"/>
                <a:gd name="T2" fmla="*/ 385 w 770"/>
                <a:gd name="T3" fmla="*/ 803 h 803"/>
                <a:gd name="T4" fmla="*/ 1 w 770"/>
                <a:gd name="T5" fmla="*/ 403 h 803"/>
                <a:gd name="T6" fmla="*/ 385 w 770"/>
                <a:gd name="T7" fmla="*/ 0 h 803"/>
                <a:gd name="T8" fmla="*/ 768 w 770"/>
                <a:gd name="T9" fmla="*/ 403 h 803"/>
              </a:gdLst>
              <a:ahLst/>
              <a:cxnLst>
                <a:cxn ang="0">
                  <a:pos x="T0" y="T1"/>
                </a:cxn>
                <a:cxn ang="0">
                  <a:pos x="T2" y="T3"/>
                </a:cxn>
                <a:cxn ang="0">
                  <a:pos x="T4" y="T5"/>
                </a:cxn>
                <a:cxn ang="0">
                  <a:pos x="T6" y="T7"/>
                </a:cxn>
                <a:cxn ang="0">
                  <a:pos x="T8" y="T9"/>
                </a:cxn>
              </a:cxnLst>
              <a:rect l="0" t="0" r="r" b="b"/>
              <a:pathLst>
                <a:path w="770" h="803">
                  <a:moveTo>
                    <a:pt x="768" y="403"/>
                  </a:moveTo>
                  <a:cubicBezTo>
                    <a:pt x="767" y="624"/>
                    <a:pt x="596" y="803"/>
                    <a:pt x="385" y="803"/>
                  </a:cubicBezTo>
                  <a:cubicBezTo>
                    <a:pt x="174" y="803"/>
                    <a:pt x="3" y="624"/>
                    <a:pt x="1" y="403"/>
                  </a:cubicBezTo>
                  <a:cubicBezTo>
                    <a:pt x="0" y="181"/>
                    <a:pt x="172" y="0"/>
                    <a:pt x="385" y="0"/>
                  </a:cubicBezTo>
                  <a:cubicBezTo>
                    <a:pt x="598" y="0"/>
                    <a:pt x="770" y="181"/>
                    <a:pt x="768" y="40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41"/>
            <p:cNvSpPr>
              <a:spLocks/>
            </p:cNvSpPr>
            <p:nvPr/>
          </p:nvSpPr>
          <p:spPr bwMode="auto">
            <a:xfrm>
              <a:off x="2327" y="2893"/>
              <a:ext cx="505" cy="1120"/>
            </a:xfrm>
            <a:custGeom>
              <a:avLst/>
              <a:gdLst>
                <a:gd name="T0" fmla="*/ 276 w 1207"/>
                <a:gd name="T1" fmla="*/ 0 h 2674"/>
                <a:gd name="T2" fmla="*/ 1 w 1207"/>
                <a:gd name="T3" fmla="*/ 222 h 2674"/>
                <a:gd name="T4" fmla="*/ 4 w 1207"/>
                <a:gd name="T5" fmla="*/ 1151 h 2674"/>
                <a:gd name="T6" fmla="*/ 187 w 1207"/>
                <a:gd name="T7" fmla="*/ 1146 h 2674"/>
                <a:gd name="T8" fmla="*/ 186 w 1207"/>
                <a:gd name="T9" fmla="*/ 485 h 2674"/>
                <a:gd name="T10" fmla="*/ 276 w 1207"/>
                <a:gd name="T11" fmla="*/ 491 h 2674"/>
                <a:gd name="T12" fmla="*/ 276 w 1207"/>
                <a:gd name="T13" fmla="*/ 2534 h 2674"/>
                <a:gd name="T14" fmla="*/ 573 w 1207"/>
                <a:gd name="T15" fmla="*/ 2534 h 2674"/>
                <a:gd name="T16" fmla="*/ 568 w 1207"/>
                <a:gd name="T17" fmla="*/ 1299 h 2674"/>
                <a:gd name="T18" fmla="*/ 628 w 1207"/>
                <a:gd name="T19" fmla="*/ 1297 h 2674"/>
                <a:gd name="T20" fmla="*/ 635 w 1207"/>
                <a:gd name="T21" fmla="*/ 2534 h 2674"/>
                <a:gd name="T22" fmla="*/ 921 w 1207"/>
                <a:gd name="T23" fmla="*/ 2534 h 2674"/>
                <a:gd name="T24" fmla="*/ 921 w 1207"/>
                <a:gd name="T25" fmla="*/ 485 h 2674"/>
                <a:gd name="T26" fmla="*/ 1022 w 1207"/>
                <a:gd name="T27" fmla="*/ 487 h 2674"/>
                <a:gd name="T28" fmla="*/ 1022 w 1207"/>
                <a:gd name="T29" fmla="*/ 1147 h 2674"/>
                <a:gd name="T30" fmla="*/ 1207 w 1207"/>
                <a:gd name="T31" fmla="*/ 1158 h 2674"/>
                <a:gd name="T32" fmla="*/ 1207 w 1207"/>
                <a:gd name="T33" fmla="*/ 222 h 2674"/>
                <a:gd name="T34" fmla="*/ 921 w 1207"/>
                <a:gd name="T35" fmla="*/ 0 h 2674"/>
                <a:gd name="T36" fmla="*/ 276 w 1207"/>
                <a:gd name="T37" fmla="*/ 0 h 2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7" h="2674">
                  <a:moveTo>
                    <a:pt x="276" y="0"/>
                  </a:moveTo>
                  <a:cubicBezTo>
                    <a:pt x="73" y="8"/>
                    <a:pt x="10" y="99"/>
                    <a:pt x="1" y="222"/>
                  </a:cubicBezTo>
                  <a:cubicBezTo>
                    <a:pt x="1" y="222"/>
                    <a:pt x="0" y="1128"/>
                    <a:pt x="4" y="1151"/>
                  </a:cubicBezTo>
                  <a:cubicBezTo>
                    <a:pt x="22" y="1266"/>
                    <a:pt x="184" y="1236"/>
                    <a:pt x="187" y="1146"/>
                  </a:cubicBezTo>
                  <a:cubicBezTo>
                    <a:pt x="196" y="877"/>
                    <a:pt x="186" y="485"/>
                    <a:pt x="186" y="485"/>
                  </a:cubicBezTo>
                  <a:cubicBezTo>
                    <a:pt x="221" y="413"/>
                    <a:pt x="276" y="441"/>
                    <a:pt x="276" y="491"/>
                  </a:cubicBezTo>
                  <a:lnTo>
                    <a:pt x="276" y="2534"/>
                  </a:lnTo>
                  <a:cubicBezTo>
                    <a:pt x="276" y="2674"/>
                    <a:pt x="569" y="2674"/>
                    <a:pt x="573" y="2534"/>
                  </a:cubicBezTo>
                  <a:lnTo>
                    <a:pt x="568" y="1299"/>
                  </a:lnTo>
                  <a:cubicBezTo>
                    <a:pt x="588" y="1266"/>
                    <a:pt x="608" y="1268"/>
                    <a:pt x="628" y="1297"/>
                  </a:cubicBezTo>
                  <a:lnTo>
                    <a:pt x="635" y="2534"/>
                  </a:lnTo>
                  <a:cubicBezTo>
                    <a:pt x="631" y="2674"/>
                    <a:pt x="921" y="2674"/>
                    <a:pt x="921" y="2534"/>
                  </a:cubicBezTo>
                  <a:lnTo>
                    <a:pt x="921" y="485"/>
                  </a:lnTo>
                  <a:cubicBezTo>
                    <a:pt x="955" y="427"/>
                    <a:pt x="988" y="424"/>
                    <a:pt x="1022" y="487"/>
                  </a:cubicBezTo>
                  <a:lnTo>
                    <a:pt x="1022" y="1147"/>
                  </a:lnTo>
                  <a:cubicBezTo>
                    <a:pt x="1064" y="1296"/>
                    <a:pt x="1188" y="1226"/>
                    <a:pt x="1207" y="1158"/>
                  </a:cubicBezTo>
                  <a:lnTo>
                    <a:pt x="1207" y="222"/>
                  </a:lnTo>
                  <a:cubicBezTo>
                    <a:pt x="1190" y="32"/>
                    <a:pt x="1077" y="0"/>
                    <a:pt x="921" y="0"/>
                  </a:cubicBez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Oval 42"/>
            <p:cNvSpPr>
              <a:spLocks noChangeArrowheads="1"/>
            </p:cNvSpPr>
            <p:nvPr/>
          </p:nvSpPr>
          <p:spPr bwMode="auto">
            <a:xfrm>
              <a:off x="2484" y="2681"/>
              <a:ext cx="194" cy="21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43"/>
            <p:cNvSpPr>
              <a:spLocks/>
            </p:cNvSpPr>
            <p:nvPr/>
          </p:nvSpPr>
          <p:spPr bwMode="auto">
            <a:xfrm>
              <a:off x="4140" y="2194"/>
              <a:ext cx="322" cy="336"/>
            </a:xfrm>
            <a:custGeom>
              <a:avLst/>
              <a:gdLst>
                <a:gd name="T0" fmla="*/ 769 w 770"/>
                <a:gd name="T1" fmla="*/ 404 h 803"/>
                <a:gd name="T2" fmla="*/ 385 w 770"/>
                <a:gd name="T3" fmla="*/ 803 h 803"/>
                <a:gd name="T4" fmla="*/ 2 w 770"/>
                <a:gd name="T5" fmla="*/ 404 h 803"/>
                <a:gd name="T6" fmla="*/ 385 w 770"/>
                <a:gd name="T7" fmla="*/ 0 h 803"/>
                <a:gd name="T8" fmla="*/ 769 w 770"/>
                <a:gd name="T9" fmla="*/ 404 h 803"/>
              </a:gdLst>
              <a:ahLst/>
              <a:cxnLst>
                <a:cxn ang="0">
                  <a:pos x="T0" y="T1"/>
                </a:cxn>
                <a:cxn ang="0">
                  <a:pos x="T2" y="T3"/>
                </a:cxn>
                <a:cxn ang="0">
                  <a:pos x="T4" y="T5"/>
                </a:cxn>
                <a:cxn ang="0">
                  <a:pos x="T6" y="T7"/>
                </a:cxn>
                <a:cxn ang="0">
                  <a:pos x="T8" y="T9"/>
                </a:cxn>
              </a:cxnLst>
              <a:rect l="0" t="0" r="r" b="b"/>
              <a:pathLst>
                <a:path w="770" h="803">
                  <a:moveTo>
                    <a:pt x="769" y="404"/>
                  </a:moveTo>
                  <a:cubicBezTo>
                    <a:pt x="768" y="624"/>
                    <a:pt x="596" y="803"/>
                    <a:pt x="385" y="803"/>
                  </a:cubicBezTo>
                  <a:cubicBezTo>
                    <a:pt x="174" y="803"/>
                    <a:pt x="3" y="624"/>
                    <a:pt x="2" y="404"/>
                  </a:cubicBezTo>
                  <a:cubicBezTo>
                    <a:pt x="0" y="181"/>
                    <a:pt x="173" y="0"/>
                    <a:pt x="385" y="0"/>
                  </a:cubicBezTo>
                  <a:cubicBezTo>
                    <a:pt x="598" y="0"/>
                    <a:pt x="770" y="181"/>
                    <a:pt x="769" y="4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44"/>
            <p:cNvSpPr>
              <a:spLocks/>
            </p:cNvSpPr>
            <p:nvPr/>
          </p:nvSpPr>
          <p:spPr bwMode="auto">
            <a:xfrm>
              <a:off x="3829" y="2529"/>
              <a:ext cx="968" cy="1486"/>
            </a:xfrm>
            <a:custGeom>
              <a:avLst/>
              <a:gdLst>
                <a:gd name="T0" fmla="*/ 696 w 2314"/>
                <a:gd name="T1" fmla="*/ 6 h 3548"/>
                <a:gd name="T2" fmla="*/ 375 w 2314"/>
                <a:gd name="T3" fmla="*/ 301 h 3548"/>
                <a:gd name="T4" fmla="*/ 67 w 2314"/>
                <a:gd name="T5" fmla="*/ 1409 h 3548"/>
                <a:gd name="T6" fmla="*/ 300 w 2314"/>
                <a:gd name="T7" fmla="*/ 1409 h 3548"/>
                <a:gd name="T8" fmla="*/ 591 w 2314"/>
                <a:gd name="T9" fmla="*/ 652 h 3548"/>
                <a:gd name="T10" fmla="*/ 696 w 2314"/>
                <a:gd name="T11" fmla="*/ 657 h 3548"/>
                <a:gd name="T12" fmla="*/ 300 w 2314"/>
                <a:gd name="T13" fmla="*/ 2020 h 3548"/>
                <a:gd name="T14" fmla="*/ 696 w 2314"/>
                <a:gd name="T15" fmla="*/ 2010 h 3548"/>
                <a:gd name="T16" fmla="*/ 696 w 2314"/>
                <a:gd name="T17" fmla="*/ 3362 h 3548"/>
                <a:gd name="T18" fmla="*/ 1128 w 2314"/>
                <a:gd name="T19" fmla="*/ 3362 h 3548"/>
                <a:gd name="T20" fmla="*/ 1120 w 2314"/>
                <a:gd name="T21" fmla="*/ 2008 h 3548"/>
                <a:gd name="T22" fmla="*/ 1207 w 2314"/>
                <a:gd name="T23" fmla="*/ 2008 h 3548"/>
                <a:gd name="T24" fmla="*/ 1217 w 2314"/>
                <a:gd name="T25" fmla="*/ 3362 h 3548"/>
                <a:gd name="T26" fmla="*/ 1633 w 2314"/>
                <a:gd name="T27" fmla="*/ 3362 h 3548"/>
                <a:gd name="T28" fmla="*/ 1621 w 2314"/>
                <a:gd name="T29" fmla="*/ 2020 h 3548"/>
                <a:gd name="T30" fmla="*/ 2061 w 2314"/>
                <a:gd name="T31" fmla="*/ 2020 h 3548"/>
                <a:gd name="T32" fmla="*/ 1633 w 2314"/>
                <a:gd name="T33" fmla="*/ 649 h 3548"/>
                <a:gd name="T34" fmla="*/ 1757 w 2314"/>
                <a:gd name="T35" fmla="*/ 652 h 3548"/>
                <a:gd name="T36" fmla="*/ 2022 w 2314"/>
                <a:gd name="T37" fmla="*/ 1409 h 3548"/>
                <a:gd name="T38" fmla="*/ 2263 w 2314"/>
                <a:gd name="T39" fmla="*/ 1409 h 3548"/>
                <a:gd name="T40" fmla="*/ 1957 w 2314"/>
                <a:gd name="T41" fmla="*/ 301 h 3548"/>
                <a:gd name="T42" fmla="*/ 1633 w 2314"/>
                <a:gd name="T43" fmla="*/ 6 h 3548"/>
                <a:gd name="T44" fmla="*/ 696 w 2314"/>
                <a:gd name="T45" fmla="*/ 6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14" h="3548">
                  <a:moveTo>
                    <a:pt x="696" y="6"/>
                  </a:moveTo>
                  <a:cubicBezTo>
                    <a:pt x="472" y="0"/>
                    <a:pt x="433" y="143"/>
                    <a:pt x="375" y="301"/>
                  </a:cubicBezTo>
                  <a:cubicBezTo>
                    <a:pt x="375" y="301"/>
                    <a:pt x="99" y="1350"/>
                    <a:pt x="67" y="1409"/>
                  </a:cubicBezTo>
                  <a:cubicBezTo>
                    <a:pt x="0" y="1532"/>
                    <a:pt x="209" y="1631"/>
                    <a:pt x="300" y="1409"/>
                  </a:cubicBezTo>
                  <a:cubicBezTo>
                    <a:pt x="442" y="1032"/>
                    <a:pt x="591" y="652"/>
                    <a:pt x="591" y="652"/>
                  </a:cubicBezTo>
                  <a:cubicBezTo>
                    <a:pt x="641" y="557"/>
                    <a:pt x="724" y="586"/>
                    <a:pt x="696" y="657"/>
                  </a:cubicBezTo>
                  <a:lnTo>
                    <a:pt x="300" y="2020"/>
                  </a:lnTo>
                  <a:lnTo>
                    <a:pt x="696" y="2010"/>
                  </a:lnTo>
                  <a:lnTo>
                    <a:pt x="696" y="3362"/>
                  </a:lnTo>
                  <a:cubicBezTo>
                    <a:pt x="696" y="3548"/>
                    <a:pt x="1122" y="3548"/>
                    <a:pt x="1128" y="3362"/>
                  </a:cubicBezTo>
                  <a:lnTo>
                    <a:pt x="1120" y="2008"/>
                  </a:lnTo>
                  <a:lnTo>
                    <a:pt x="1207" y="2008"/>
                  </a:lnTo>
                  <a:lnTo>
                    <a:pt x="1217" y="3362"/>
                  </a:lnTo>
                  <a:cubicBezTo>
                    <a:pt x="1212" y="3548"/>
                    <a:pt x="1633" y="3548"/>
                    <a:pt x="1633" y="3362"/>
                  </a:cubicBezTo>
                  <a:lnTo>
                    <a:pt x="1621" y="2020"/>
                  </a:lnTo>
                  <a:lnTo>
                    <a:pt x="2061" y="2020"/>
                  </a:lnTo>
                  <a:lnTo>
                    <a:pt x="1633" y="649"/>
                  </a:lnTo>
                  <a:cubicBezTo>
                    <a:pt x="1621" y="586"/>
                    <a:pt x="1708" y="568"/>
                    <a:pt x="1757" y="652"/>
                  </a:cubicBezTo>
                  <a:lnTo>
                    <a:pt x="2022" y="1409"/>
                  </a:lnTo>
                  <a:cubicBezTo>
                    <a:pt x="2087" y="1630"/>
                    <a:pt x="2314" y="1532"/>
                    <a:pt x="2263" y="1409"/>
                  </a:cubicBezTo>
                  <a:lnTo>
                    <a:pt x="1957" y="301"/>
                  </a:lnTo>
                  <a:cubicBezTo>
                    <a:pt x="1860" y="82"/>
                    <a:pt x="1860" y="6"/>
                    <a:pt x="1633" y="6"/>
                  </a:cubicBezTo>
                  <a:lnTo>
                    <a:pt x="69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45"/>
            <p:cNvSpPr>
              <a:spLocks/>
            </p:cNvSpPr>
            <p:nvPr/>
          </p:nvSpPr>
          <p:spPr bwMode="auto">
            <a:xfrm>
              <a:off x="4802" y="3190"/>
              <a:ext cx="622" cy="819"/>
            </a:xfrm>
            <a:custGeom>
              <a:avLst/>
              <a:gdLst>
                <a:gd name="T0" fmla="*/ 447 w 1487"/>
                <a:gd name="T1" fmla="*/ 3 h 1956"/>
                <a:gd name="T2" fmla="*/ 241 w 1487"/>
                <a:gd name="T3" fmla="*/ 165 h 1956"/>
                <a:gd name="T4" fmla="*/ 43 w 1487"/>
                <a:gd name="T5" fmla="*/ 776 h 1956"/>
                <a:gd name="T6" fmla="*/ 192 w 1487"/>
                <a:gd name="T7" fmla="*/ 776 h 1956"/>
                <a:gd name="T8" fmla="*/ 380 w 1487"/>
                <a:gd name="T9" fmla="*/ 359 h 1956"/>
                <a:gd name="T10" fmla="*/ 447 w 1487"/>
                <a:gd name="T11" fmla="*/ 362 h 1956"/>
                <a:gd name="T12" fmla="*/ 193 w 1487"/>
                <a:gd name="T13" fmla="*/ 1113 h 1956"/>
                <a:gd name="T14" fmla="*/ 522 w 1487"/>
                <a:gd name="T15" fmla="*/ 1108 h 1956"/>
                <a:gd name="T16" fmla="*/ 522 w 1487"/>
                <a:gd name="T17" fmla="*/ 1853 h 1956"/>
                <a:gd name="T18" fmla="*/ 750 w 1487"/>
                <a:gd name="T19" fmla="*/ 1853 h 1956"/>
                <a:gd name="T20" fmla="*/ 744 w 1487"/>
                <a:gd name="T21" fmla="*/ 1105 h 1956"/>
                <a:gd name="T22" fmla="*/ 800 w 1487"/>
                <a:gd name="T23" fmla="*/ 1105 h 1956"/>
                <a:gd name="T24" fmla="*/ 807 w 1487"/>
                <a:gd name="T25" fmla="*/ 1853 h 1956"/>
                <a:gd name="T26" fmla="*/ 1024 w 1487"/>
                <a:gd name="T27" fmla="*/ 1853 h 1956"/>
                <a:gd name="T28" fmla="*/ 1017 w 1487"/>
                <a:gd name="T29" fmla="*/ 1113 h 1956"/>
                <a:gd name="T30" fmla="*/ 1324 w 1487"/>
                <a:gd name="T31" fmla="*/ 1113 h 1956"/>
                <a:gd name="T32" fmla="*/ 1049 w 1487"/>
                <a:gd name="T33" fmla="*/ 358 h 1956"/>
                <a:gd name="T34" fmla="*/ 1129 w 1487"/>
                <a:gd name="T35" fmla="*/ 359 h 1956"/>
                <a:gd name="T36" fmla="*/ 1299 w 1487"/>
                <a:gd name="T37" fmla="*/ 776 h 1956"/>
                <a:gd name="T38" fmla="*/ 1454 w 1487"/>
                <a:gd name="T39" fmla="*/ 776 h 1956"/>
                <a:gd name="T40" fmla="*/ 1258 w 1487"/>
                <a:gd name="T41" fmla="*/ 165 h 1956"/>
                <a:gd name="T42" fmla="*/ 1049 w 1487"/>
                <a:gd name="T43" fmla="*/ 3 h 1956"/>
                <a:gd name="T44" fmla="*/ 447 w 1487"/>
                <a:gd name="T45" fmla="*/ 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7" h="1956">
                  <a:moveTo>
                    <a:pt x="447" y="3"/>
                  </a:moveTo>
                  <a:cubicBezTo>
                    <a:pt x="304" y="0"/>
                    <a:pt x="278" y="78"/>
                    <a:pt x="241" y="165"/>
                  </a:cubicBezTo>
                  <a:cubicBezTo>
                    <a:pt x="241" y="165"/>
                    <a:pt x="63" y="744"/>
                    <a:pt x="43" y="776"/>
                  </a:cubicBezTo>
                  <a:cubicBezTo>
                    <a:pt x="0" y="844"/>
                    <a:pt x="134" y="899"/>
                    <a:pt x="192" y="776"/>
                  </a:cubicBezTo>
                  <a:cubicBezTo>
                    <a:pt x="284" y="568"/>
                    <a:pt x="380" y="359"/>
                    <a:pt x="380" y="359"/>
                  </a:cubicBezTo>
                  <a:cubicBezTo>
                    <a:pt x="412" y="307"/>
                    <a:pt x="465" y="323"/>
                    <a:pt x="447" y="362"/>
                  </a:cubicBezTo>
                  <a:lnTo>
                    <a:pt x="193" y="1113"/>
                  </a:lnTo>
                  <a:lnTo>
                    <a:pt x="522" y="1108"/>
                  </a:lnTo>
                  <a:lnTo>
                    <a:pt x="522" y="1853"/>
                  </a:lnTo>
                  <a:cubicBezTo>
                    <a:pt x="522" y="1956"/>
                    <a:pt x="746" y="1956"/>
                    <a:pt x="750" y="1853"/>
                  </a:cubicBezTo>
                  <a:lnTo>
                    <a:pt x="744" y="1105"/>
                  </a:lnTo>
                  <a:lnTo>
                    <a:pt x="800" y="1105"/>
                  </a:lnTo>
                  <a:lnTo>
                    <a:pt x="807" y="1853"/>
                  </a:lnTo>
                  <a:cubicBezTo>
                    <a:pt x="803" y="1956"/>
                    <a:pt x="1024" y="1956"/>
                    <a:pt x="1024" y="1853"/>
                  </a:cubicBezTo>
                  <a:lnTo>
                    <a:pt x="1017" y="1113"/>
                  </a:lnTo>
                  <a:lnTo>
                    <a:pt x="1324" y="1113"/>
                  </a:lnTo>
                  <a:lnTo>
                    <a:pt x="1049" y="358"/>
                  </a:lnTo>
                  <a:cubicBezTo>
                    <a:pt x="1042" y="323"/>
                    <a:pt x="1097" y="313"/>
                    <a:pt x="1129" y="359"/>
                  </a:cubicBezTo>
                  <a:lnTo>
                    <a:pt x="1299" y="776"/>
                  </a:lnTo>
                  <a:cubicBezTo>
                    <a:pt x="1341" y="899"/>
                    <a:pt x="1487" y="844"/>
                    <a:pt x="1454" y="776"/>
                  </a:cubicBezTo>
                  <a:lnTo>
                    <a:pt x="1258" y="165"/>
                  </a:lnTo>
                  <a:cubicBezTo>
                    <a:pt x="1195" y="45"/>
                    <a:pt x="1195" y="3"/>
                    <a:pt x="1049" y="3"/>
                  </a:cubicBezTo>
                  <a:lnTo>
                    <a:pt x="447"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46"/>
            <p:cNvSpPr>
              <a:spLocks/>
            </p:cNvSpPr>
            <p:nvPr/>
          </p:nvSpPr>
          <p:spPr bwMode="auto">
            <a:xfrm>
              <a:off x="5007" y="2986"/>
              <a:ext cx="207" cy="204"/>
            </a:xfrm>
            <a:custGeom>
              <a:avLst/>
              <a:gdLst>
                <a:gd name="T0" fmla="*/ 494 w 495"/>
                <a:gd name="T1" fmla="*/ 245 h 487"/>
                <a:gd name="T2" fmla="*/ 248 w 495"/>
                <a:gd name="T3" fmla="*/ 487 h 487"/>
                <a:gd name="T4" fmla="*/ 1 w 495"/>
                <a:gd name="T5" fmla="*/ 245 h 487"/>
                <a:gd name="T6" fmla="*/ 248 w 495"/>
                <a:gd name="T7" fmla="*/ 0 h 487"/>
                <a:gd name="T8" fmla="*/ 494 w 495"/>
                <a:gd name="T9" fmla="*/ 245 h 487"/>
              </a:gdLst>
              <a:ahLst/>
              <a:cxnLst>
                <a:cxn ang="0">
                  <a:pos x="T0" y="T1"/>
                </a:cxn>
                <a:cxn ang="0">
                  <a:pos x="T2" y="T3"/>
                </a:cxn>
                <a:cxn ang="0">
                  <a:pos x="T4" y="T5"/>
                </a:cxn>
                <a:cxn ang="0">
                  <a:pos x="T6" y="T7"/>
                </a:cxn>
                <a:cxn ang="0">
                  <a:pos x="T8" y="T9"/>
                </a:cxn>
              </a:cxnLst>
              <a:rect l="0" t="0" r="r" b="b"/>
              <a:pathLst>
                <a:path w="495" h="487">
                  <a:moveTo>
                    <a:pt x="494" y="245"/>
                  </a:moveTo>
                  <a:cubicBezTo>
                    <a:pt x="493" y="379"/>
                    <a:pt x="383" y="487"/>
                    <a:pt x="248" y="487"/>
                  </a:cubicBezTo>
                  <a:cubicBezTo>
                    <a:pt x="112" y="487"/>
                    <a:pt x="2" y="379"/>
                    <a:pt x="1" y="245"/>
                  </a:cubicBezTo>
                  <a:cubicBezTo>
                    <a:pt x="0" y="110"/>
                    <a:pt x="111" y="0"/>
                    <a:pt x="248" y="0"/>
                  </a:cubicBezTo>
                  <a:cubicBezTo>
                    <a:pt x="384" y="0"/>
                    <a:pt x="495" y="110"/>
                    <a:pt x="494" y="2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 name="Woman_jumping"/>
          <p:cNvSpPr>
            <a:spLocks noChangeAspect="1" noEditPoints="1"/>
          </p:cNvSpPr>
          <p:nvPr>
            <p:custDataLst>
              <p:tags r:id="rId2"/>
            </p:custDataLst>
          </p:nvPr>
        </p:nvSpPr>
        <p:spPr bwMode="auto">
          <a:xfrm>
            <a:off x="7010400" y="1551740"/>
            <a:ext cx="391885" cy="925214"/>
          </a:xfrm>
          <a:custGeom>
            <a:avLst/>
            <a:gdLst>
              <a:gd name="T0" fmla="*/ 4887 w 8508"/>
              <a:gd name="T1" fmla="*/ 117 h 20055"/>
              <a:gd name="T2" fmla="*/ 5022 w 8508"/>
              <a:gd name="T3" fmla="*/ 278 h 20055"/>
              <a:gd name="T4" fmla="*/ 5619 w 8508"/>
              <a:gd name="T5" fmla="*/ 253 h 20055"/>
              <a:gd name="T6" fmla="*/ 5854 w 8508"/>
              <a:gd name="T7" fmla="*/ 365 h 20055"/>
              <a:gd name="T8" fmla="*/ 6132 w 8508"/>
              <a:gd name="T9" fmla="*/ 507 h 20055"/>
              <a:gd name="T10" fmla="*/ 6304 w 8508"/>
              <a:gd name="T11" fmla="*/ 671 h 20055"/>
              <a:gd name="T12" fmla="*/ 6504 w 8508"/>
              <a:gd name="T13" fmla="*/ 1250 h 20055"/>
              <a:gd name="T14" fmla="*/ 6428 w 8508"/>
              <a:gd name="T15" fmla="*/ 1380 h 20055"/>
              <a:gd name="T16" fmla="*/ 6219 w 8508"/>
              <a:gd name="T17" fmla="*/ 2012 h 20055"/>
              <a:gd name="T18" fmla="*/ 6076 w 8508"/>
              <a:gd name="T19" fmla="*/ 2411 h 20055"/>
              <a:gd name="T20" fmla="*/ 5330 w 8508"/>
              <a:gd name="T21" fmla="*/ 3081 h 20055"/>
              <a:gd name="T22" fmla="*/ 5122 w 8508"/>
              <a:gd name="T23" fmla="*/ 3244 h 20055"/>
              <a:gd name="T24" fmla="*/ 5306 w 8508"/>
              <a:gd name="T25" fmla="*/ 3473 h 20055"/>
              <a:gd name="T26" fmla="*/ 6347 w 8508"/>
              <a:gd name="T27" fmla="*/ 4544 h 20055"/>
              <a:gd name="T28" fmla="*/ 6125 w 8508"/>
              <a:gd name="T29" fmla="*/ 3391 h 20055"/>
              <a:gd name="T30" fmla="*/ 6299 w 8508"/>
              <a:gd name="T31" fmla="*/ 3256 h 20055"/>
              <a:gd name="T32" fmla="*/ 6275 w 8508"/>
              <a:gd name="T33" fmla="*/ 2253 h 20055"/>
              <a:gd name="T34" fmla="*/ 6485 w 8508"/>
              <a:gd name="T35" fmla="*/ 2264 h 20055"/>
              <a:gd name="T36" fmla="*/ 6940 w 8508"/>
              <a:gd name="T37" fmla="*/ 2914 h 20055"/>
              <a:gd name="T38" fmla="*/ 5161 w 8508"/>
              <a:gd name="T39" fmla="*/ 5887 h 20055"/>
              <a:gd name="T40" fmla="*/ 7790 w 8508"/>
              <a:gd name="T41" fmla="*/ 12094 h 20055"/>
              <a:gd name="T42" fmla="*/ 8028 w 8508"/>
              <a:gd name="T43" fmla="*/ 12894 h 20055"/>
              <a:gd name="T44" fmla="*/ 8178 w 8508"/>
              <a:gd name="T45" fmla="*/ 13688 h 20055"/>
              <a:gd name="T46" fmla="*/ 7567 w 8508"/>
              <a:gd name="T47" fmla="*/ 13753 h 20055"/>
              <a:gd name="T48" fmla="*/ 7277 w 8508"/>
              <a:gd name="T49" fmla="*/ 13586 h 20055"/>
              <a:gd name="T50" fmla="*/ 6994 w 8508"/>
              <a:gd name="T51" fmla="*/ 13384 h 20055"/>
              <a:gd name="T52" fmla="*/ 6838 w 8508"/>
              <a:gd name="T53" fmla="*/ 13235 h 20055"/>
              <a:gd name="T54" fmla="*/ 6724 w 8508"/>
              <a:gd name="T55" fmla="*/ 13017 h 20055"/>
              <a:gd name="T56" fmla="*/ 6452 w 8508"/>
              <a:gd name="T57" fmla="*/ 12603 h 20055"/>
              <a:gd name="T58" fmla="*/ 6235 w 8508"/>
              <a:gd name="T59" fmla="*/ 12281 h 20055"/>
              <a:gd name="T60" fmla="*/ 5983 w 8508"/>
              <a:gd name="T61" fmla="*/ 11909 h 20055"/>
              <a:gd name="T62" fmla="*/ 5945 w 8508"/>
              <a:gd name="T63" fmla="*/ 11610 h 20055"/>
              <a:gd name="T64" fmla="*/ 6447 w 8508"/>
              <a:gd name="T65" fmla="*/ 11235 h 20055"/>
              <a:gd name="T66" fmla="*/ 5570 w 8508"/>
              <a:gd name="T67" fmla="*/ 13465 h 20055"/>
              <a:gd name="T68" fmla="*/ 5234 w 8508"/>
              <a:gd name="T69" fmla="*/ 18258 h 20055"/>
              <a:gd name="T70" fmla="*/ 5145 w 8508"/>
              <a:gd name="T71" fmla="*/ 18683 h 20055"/>
              <a:gd name="T72" fmla="*/ 4836 w 8508"/>
              <a:gd name="T73" fmla="*/ 18778 h 20055"/>
              <a:gd name="T74" fmla="*/ 4744 w 8508"/>
              <a:gd name="T75" fmla="*/ 19956 h 20055"/>
              <a:gd name="T76" fmla="*/ 4152 w 8508"/>
              <a:gd name="T77" fmla="*/ 19657 h 20055"/>
              <a:gd name="T78" fmla="*/ 3821 w 8508"/>
              <a:gd name="T79" fmla="*/ 19156 h 20055"/>
              <a:gd name="T80" fmla="*/ 3699 w 8508"/>
              <a:gd name="T81" fmla="*/ 18684 h 20055"/>
              <a:gd name="T82" fmla="*/ 3463 w 8508"/>
              <a:gd name="T83" fmla="*/ 18225 h 20055"/>
              <a:gd name="T84" fmla="*/ 3259 w 8508"/>
              <a:gd name="T85" fmla="*/ 17770 h 20055"/>
              <a:gd name="T86" fmla="*/ 3697 w 8508"/>
              <a:gd name="T87" fmla="*/ 17255 h 20055"/>
              <a:gd name="T88" fmla="*/ 4325 w 8508"/>
              <a:gd name="T89" fmla="*/ 13868 h 20055"/>
              <a:gd name="T90" fmla="*/ 2555 w 8508"/>
              <a:gd name="T91" fmla="*/ 7053 h 20055"/>
              <a:gd name="T92" fmla="*/ 2480 w 8508"/>
              <a:gd name="T93" fmla="*/ 4318 h 20055"/>
              <a:gd name="T94" fmla="*/ 679 w 8508"/>
              <a:gd name="T95" fmla="*/ 7030 h 20055"/>
              <a:gd name="T96" fmla="*/ 618 w 8508"/>
              <a:gd name="T97" fmla="*/ 9239 h 20055"/>
              <a:gd name="T98" fmla="*/ 210 w 8508"/>
              <a:gd name="T99" fmla="*/ 9030 h 20055"/>
              <a:gd name="T100" fmla="*/ 96 w 8508"/>
              <a:gd name="T101" fmla="*/ 7355 h 20055"/>
              <a:gd name="T102" fmla="*/ 2243 w 8508"/>
              <a:gd name="T103" fmla="*/ 3158 h 20055"/>
              <a:gd name="T104" fmla="*/ 2967 w 8508"/>
              <a:gd name="T105" fmla="*/ 2670 h 20055"/>
              <a:gd name="T106" fmla="*/ 3599 w 8508"/>
              <a:gd name="T107" fmla="*/ 2556 h 20055"/>
              <a:gd name="T108" fmla="*/ 3745 w 8508"/>
              <a:gd name="T109" fmla="*/ 2466 h 20055"/>
              <a:gd name="T110" fmla="*/ 3799 w 8508"/>
              <a:gd name="T111" fmla="*/ 2307 h 20055"/>
              <a:gd name="T112" fmla="*/ 3832 w 8508"/>
              <a:gd name="T113" fmla="*/ 710 h 20055"/>
              <a:gd name="T114" fmla="*/ 4065 w 8508"/>
              <a:gd name="T115" fmla="*/ 355 h 20055"/>
              <a:gd name="T116" fmla="*/ 4241 w 8508"/>
              <a:gd name="T117" fmla="*/ 205 h 20055"/>
              <a:gd name="T118" fmla="*/ 4384 w 8508"/>
              <a:gd name="T119" fmla="*/ 53 h 20055"/>
              <a:gd name="T120" fmla="*/ 4955 w 8508"/>
              <a:gd name="T121" fmla="*/ 18524 h 20055"/>
              <a:gd name="T122" fmla="*/ 5186 w 8508"/>
              <a:gd name="T123" fmla="*/ 18263 h 2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08" h="20055">
                <a:moveTo>
                  <a:pt x="4498" y="15"/>
                </a:moveTo>
                <a:cubicBezTo>
                  <a:pt x="4518" y="15"/>
                  <a:pt x="4539" y="0"/>
                  <a:pt x="4557" y="14"/>
                </a:cubicBezTo>
                <a:cubicBezTo>
                  <a:pt x="4587" y="17"/>
                  <a:pt x="4618" y="15"/>
                  <a:pt x="4648" y="16"/>
                </a:cubicBezTo>
                <a:cubicBezTo>
                  <a:pt x="4660" y="32"/>
                  <a:pt x="4681" y="28"/>
                  <a:pt x="4699" y="28"/>
                </a:cubicBezTo>
                <a:cubicBezTo>
                  <a:pt x="4699" y="31"/>
                  <a:pt x="4699" y="38"/>
                  <a:pt x="4699" y="41"/>
                </a:cubicBezTo>
                <a:cubicBezTo>
                  <a:pt x="4704" y="41"/>
                  <a:pt x="4713" y="41"/>
                  <a:pt x="4718" y="41"/>
                </a:cubicBezTo>
                <a:cubicBezTo>
                  <a:pt x="4731" y="54"/>
                  <a:pt x="4749" y="53"/>
                  <a:pt x="4765" y="55"/>
                </a:cubicBezTo>
                <a:cubicBezTo>
                  <a:pt x="4779" y="61"/>
                  <a:pt x="4792" y="70"/>
                  <a:pt x="4808" y="69"/>
                </a:cubicBezTo>
                <a:cubicBezTo>
                  <a:pt x="4809" y="83"/>
                  <a:pt x="4819" y="93"/>
                  <a:pt x="4828" y="103"/>
                </a:cubicBezTo>
                <a:cubicBezTo>
                  <a:pt x="4895" y="112"/>
                  <a:pt x="4830" y="107"/>
                  <a:pt x="4887" y="117"/>
                </a:cubicBezTo>
                <a:cubicBezTo>
                  <a:pt x="4887" y="119"/>
                  <a:pt x="4888" y="124"/>
                  <a:pt x="4888" y="126"/>
                </a:cubicBezTo>
                <a:cubicBezTo>
                  <a:pt x="4899" y="126"/>
                  <a:pt x="4910" y="130"/>
                  <a:pt x="4920" y="135"/>
                </a:cubicBezTo>
                <a:cubicBezTo>
                  <a:pt x="4919" y="132"/>
                  <a:pt x="4915" y="124"/>
                  <a:pt x="4913" y="121"/>
                </a:cubicBezTo>
                <a:cubicBezTo>
                  <a:pt x="4919" y="120"/>
                  <a:pt x="4930" y="118"/>
                  <a:pt x="4936" y="117"/>
                </a:cubicBezTo>
                <a:cubicBezTo>
                  <a:pt x="4927" y="142"/>
                  <a:pt x="4952" y="157"/>
                  <a:pt x="4959" y="178"/>
                </a:cubicBezTo>
                <a:cubicBezTo>
                  <a:pt x="4961" y="179"/>
                  <a:pt x="4965" y="179"/>
                  <a:pt x="4967" y="179"/>
                </a:cubicBezTo>
                <a:cubicBezTo>
                  <a:pt x="4974" y="195"/>
                  <a:pt x="4982" y="211"/>
                  <a:pt x="4990" y="227"/>
                </a:cubicBezTo>
                <a:cubicBezTo>
                  <a:pt x="5006" y="227"/>
                  <a:pt x="5003" y="242"/>
                  <a:pt x="5001" y="253"/>
                </a:cubicBezTo>
                <a:cubicBezTo>
                  <a:pt x="5006" y="254"/>
                  <a:pt x="5014" y="255"/>
                  <a:pt x="5018" y="255"/>
                </a:cubicBezTo>
                <a:cubicBezTo>
                  <a:pt x="5019" y="263"/>
                  <a:pt x="5021" y="270"/>
                  <a:pt x="5022" y="278"/>
                </a:cubicBezTo>
                <a:cubicBezTo>
                  <a:pt x="5042" y="276"/>
                  <a:pt x="5061" y="271"/>
                  <a:pt x="5081" y="270"/>
                </a:cubicBezTo>
                <a:cubicBezTo>
                  <a:pt x="5081" y="266"/>
                  <a:pt x="5079" y="259"/>
                  <a:pt x="5078" y="256"/>
                </a:cubicBezTo>
                <a:cubicBezTo>
                  <a:pt x="5089" y="257"/>
                  <a:pt x="5100" y="258"/>
                  <a:pt x="5111" y="259"/>
                </a:cubicBezTo>
                <a:cubicBezTo>
                  <a:pt x="5110" y="255"/>
                  <a:pt x="5109" y="248"/>
                  <a:pt x="5109" y="244"/>
                </a:cubicBezTo>
                <a:cubicBezTo>
                  <a:pt x="5127" y="242"/>
                  <a:pt x="5147" y="244"/>
                  <a:pt x="5165" y="240"/>
                </a:cubicBezTo>
                <a:cubicBezTo>
                  <a:pt x="5167" y="237"/>
                  <a:pt x="5170" y="233"/>
                  <a:pt x="5172" y="230"/>
                </a:cubicBezTo>
                <a:cubicBezTo>
                  <a:pt x="5190" y="232"/>
                  <a:pt x="5209" y="220"/>
                  <a:pt x="5227" y="228"/>
                </a:cubicBezTo>
                <a:cubicBezTo>
                  <a:pt x="5247" y="229"/>
                  <a:pt x="5479" y="231"/>
                  <a:pt x="5505" y="226"/>
                </a:cubicBezTo>
                <a:cubicBezTo>
                  <a:pt x="5534" y="231"/>
                  <a:pt x="5563" y="228"/>
                  <a:pt x="5591" y="233"/>
                </a:cubicBezTo>
                <a:cubicBezTo>
                  <a:pt x="5600" y="240"/>
                  <a:pt x="5610" y="246"/>
                  <a:pt x="5619" y="253"/>
                </a:cubicBezTo>
                <a:cubicBezTo>
                  <a:pt x="5623" y="254"/>
                  <a:pt x="5630" y="254"/>
                  <a:pt x="5634" y="254"/>
                </a:cubicBezTo>
                <a:cubicBezTo>
                  <a:pt x="5634" y="258"/>
                  <a:pt x="5634" y="264"/>
                  <a:pt x="5634" y="267"/>
                </a:cubicBezTo>
                <a:cubicBezTo>
                  <a:pt x="5647" y="267"/>
                  <a:pt x="5659" y="267"/>
                  <a:pt x="5671" y="267"/>
                </a:cubicBezTo>
                <a:cubicBezTo>
                  <a:pt x="5675" y="272"/>
                  <a:pt x="5680" y="278"/>
                  <a:pt x="5684" y="283"/>
                </a:cubicBezTo>
                <a:cubicBezTo>
                  <a:pt x="5690" y="282"/>
                  <a:pt x="5695" y="280"/>
                  <a:pt x="5701" y="279"/>
                </a:cubicBezTo>
                <a:cubicBezTo>
                  <a:pt x="5707" y="290"/>
                  <a:pt x="5720" y="293"/>
                  <a:pt x="5728" y="302"/>
                </a:cubicBezTo>
                <a:cubicBezTo>
                  <a:pt x="5762" y="309"/>
                  <a:pt x="5762" y="312"/>
                  <a:pt x="5794" y="333"/>
                </a:cubicBezTo>
                <a:cubicBezTo>
                  <a:pt x="5807" y="335"/>
                  <a:pt x="5814" y="345"/>
                  <a:pt x="5823" y="353"/>
                </a:cubicBezTo>
                <a:cubicBezTo>
                  <a:pt x="5831" y="354"/>
                  <a:pt x="5839" y="355"/>
                  <a:pt x="5847" y="355"/>
                </a:cubicBezTo>
                <a:cubicBezTo>
                  <a:pt x="5849" y="358"/>
                  <a:pt x="5852" y="362"/>
                  <a:pt x="5854" y="365"/>
                </a:cubicBezTo>
                <a:cubicBezTo>
                  <a:pt x="5862" y="367"/>
                  <a:pt x="5870" y="372"/>
                  <a:pt x="5876" y="378"/>
                </a:cubicBezTo>
                <a:cubicBezTo>
                  <a:pt x="5905" y="377"/>
                  <a:pt x="5930" y="394"/>
                  <a:pt x="5945" y="417"/>
                </a:cubicBezTo>
                <a:cubicBezTo>
                  <a:pt x="5953" y="417"/>
                  <a:pt x="5960" y="417"/>
                  <a:pt x="5968" y="417"/>
                </a:cubicBezTo>
                <a:cubicBezTo>
                  <a:pt x="5969" y="420"/>
                  <a:pt x="5971" y="426"/>
                  <a:pt x="5972" y="429"/>
                </a:cubicBezTo>
                <a:cubicBezTo>
                  <a:pt x="5980" y="429"/>
                  <a:pt x="5988" y="430"/>
                  <a:pt x="5995" y="431"/>
                </a:cubicBezTo>
                <a:cubicBezTo>
                  <a:pt x="6007" y="450"/>
                  <a:pt x="6033" y="443"/>
                  <a:pt x="6052" y="445"/>
                </a:cubicBezTo>
                <a:cubicBezTo>
                  <a:pt x="6057" y="452"/>
                  <a:pt x="6063" y="458"/>
                  <a:pt x="6069" y="465"/>
                </a:cubicBezTo>
                <a:cubicBezTo>
                  <a:pt x="6076" y="468"/>
                  <a:pt x="6083" y="473"/>
                  <a:pt x="6090" y="479"/>
                </a:cubicBezTo>
                <a:cubicBezTo>
                  <a:pt x="6093" y="480"/>
                  <a:pt x="6101" y="481"/>
                  <a:pt x="6105" y="482"/>
                </a:cubicBezTo>
                <a:cubicBezTo>
                  <a:pt x="6114" y="490"/>
                  <a:pt x="6123" y="498"/>
                  <a:pt x="6132" y="507"/>
                </a:cubicBezTo>
                <a:cubicBezTo>
                  <a:pt x="6133" y="503"/>
                  <a:pt x="6135" y="495"/>
                  <a:pt x="6136" y="491"/>
                </a:cubicBezTo>
                <a:cubicBezTo>
                  <a:pt x="6138" y="505"/>
                  <a:pt x="6148" y="514"/>
                  <a:pt x="6158" y="521"/>
                </a:cubicBezTo>
                <a:cubicBezTo>
                  <a:pt x="6165" y="517"/>
                  <a:pt x="6171" y="512"/>
                  <a:pt x="6177" y="507"/>
                </a:cubicBezTo>
                <a:cubicBezTo>
                  <a:pt x="6174" y="518"/>
                  <a:pt x="6170" y="528"/>
                  <a:pt x="6167" y="539"/>
                </a:cubicBezTo>
                <a:cubicBezTo>
                  <a:pt x="6197" y="551"/>
                  <a:pt x="6215" y="580"/>
                  <a:pt x="6233" y="605"/>
                </a:cubicBezTo>
                <a:cubicBezTo>
                  <a:pt x="6236" y="606"/>
                  <a:pt x="6242" y="608"/>
                  <a:pt x="6245" y="609"/>
                </a:cubicBezTo>
                <a:cubicBezTo>
                  <a:pt x="6255" y="628"/>
                  <a:pt x="6268" y="646"/>
                  <a:pt x="6275" y="666"/>
                </a:cubicBezTo>
                <a:cubicBezTo>
                  <a:pt x="6280" y="659"/>
                  <a:pt x="6285" y="651"/>
                  <a:pt x="6289" y="643"/>
                </a:cubicBezTo>
                <a:cubicBezTo>
                  <a:pt x="6289" y="656"/>
                  <a:pt x="6276" y="675"/>
                  <a:pt x="6293" y="680"/>
                </a:cubicBezTo>
                <a:cubicBezTo>
                  <a:pt x="6296" y="678"/>
                  <a:pt x="6301" y="673"/>
                  <a:pt x="6304" y="671"/>
                </a:cubicBezTo>
                <a:cubicBezTo>
                  <a:pt x="6302" y="680"/>
                  <a:pt x="6299" y="689"/>
                  <a:pt x="6297" y="698"/>
                </a:cubicBezTo>
                <a:cubicBezTo>
                  <a:pt x="6313" y="715"/>
                  <a:pt x="6325" y="734"/>
                  <a:pt x="6333" y="756"/>
                </a:cubicBezTo>
                <a:cubicBezTo>
                  <a:pt x="6335" y="756"/>
                  <a:pt x="6339" y="756"/>
                  <a:pt x="6341" y="757"/>
                </a:cubicBezTo>
                <a:cubicBezTo>
                  <a:pt x="6357" y="798"/>
                  <a:pt x="6414" y="884"/>
                  <a:pt x="6414" y="916"/>
                </a:cubicBezTo>
                <a:cubicBezTo>
                  <a:pt x="6427" y="938"/>
                  <a:pt x="6428" y="965"/>
                  <a:pt x="6443" y="986"/>
                </a:cubicBezTo>
                <a:cubicBezTo>
                  <a:pt x="6443" y="992"/>
                  <a:pt x="6444" y="998"/>
                  <a:pt x="6445" y="1003"/>
                </a:cubicBezTo>
                <a:cubicBezTo>
                  <a:pt x="6465" y="1042"/>
                  <a:pt x="6480" y="1181"/>
                  <a:pt x="6464" y="1218"/>
                </a:cubicBezTo>
                <a:cubicBezTo>
                  <a:pt x="6473" y="1217"/>
                  <a:pt x="6483" y="1217"/>
                  <a:pt x="6492" y="1217"/>
                </a:cubicBezTo>
                <a:cubicBezTo>
                  <a:pt x="6491" y="1222"/>
                  <a:pt x="6489" y="1231"/>
                  <a:pt x="6488" y="1236"/>
                </a:cubicBezTo>
                <a:cubicBezTo>
                  <a:pt x="6494" y="1241"/>
                  <a:pt x="6499" y="1246"/>
                  <a:pt x="6504" y="1250"/>
                </a:cubicBezTo>
                <a:cubicBezTo>
                  <a:pt x="6497" y="1260"/>
                  <a:pt x="6493" y="1273"/>
                  <a:pt x="6504" y="1281"/>
                </a:cubicBezTo>
                <a:cubicBezTo>
                  <a:pt x="6488" y="1280"/>
                  <a:pt x="6472" y="1279"/>
                  <a:pt x="6457" y="1279"/>
                </a:cubicBezTo>
                <a:cubicBezTo>
                  <a:pt x="6461" y="1291"/>
                  <a:pt x="6465" y="1303"/>
                  <a:pt x="6470" y="1315"/>
                </a:cubicBezTo>
                <a:cubicBezTo>
                  <a:pt x="6463" y="1317"/>
                  <a:pt x="6456" y="1318"/>
                  <a:pt x="6449" y="1321"/>
                </a:cubicBezTo>
                <a:cubicBezTo>
                  <a:pt x="6444" y="1328"/>
                  <a:pt x="6452" y="1335"/>
                  <a:pt x="6454" y="1342"/>
                </a:cubicBezTo>
                <a:cubicBezTo>
                  <a:pt x="6451" y="1342"/>
                  <a:pt x="6447" y="1343"/>
                  <a:pt x="6445" y="1343"/>
                </a:cubicBezTo>
                <a:cubicBezTo>
                  <a:pt x="6444" y="1354"/>
                  <a:pt x="6447" y="1367"/>
                  <a:pt x="6439" y="1376"/>
                </a:cubicBezTo>
                <a:cubicBezTo>
                  <a:pt x="6439" y="1381"/>
                  <a:pt x="6440" y="1392"/>
                  <a:pt x="6440" y="1397"/>
                </a:cubicBezTo>
                <a:cubicBezTo>
                  <a:pt x="6438" y="1398"/>
                  <a:pt x="6435" y="1400"/>
                  <a:pt x="6433" y="1400"/>
                </a:cubicBezTo>
                <a:cubicBezTo>
                  <a:pt x="6432" y="1395"/>
                  <a:pt x="6429" y="1385"/>
                  <a:pt x="6428" y="1380"/>
                </a:cubicBezTo>
                <a:cubicBezTo>
                  <a:pt x="6415" y="1388"/>
                  <a:pt x="6416" y="1403"/>
                  <a:pt x="6414" y="1415"/>
                </a:cubicBezTo>
                <a:cubicBezTo>
                  <a:pt x="6407" y="1482"/>
                  <a:pt x="6404" y="1551"/>
                  <a:pt x="6377" y="1612"/>
                </a:cubicBezTo>
                <a:cubicBezTo>
                  <a:pt x="6365" y="1639"/>
                  <a:pt x="6365" y="1668"/>
                  <a:pt x="6353" y="1694"/>
                </a:cubicBezTo>
                <a:cubicBezTo>
                  <a:pt x="6343" y="1712"/>
                  <a:pt x="6339" y="1732"/>
                  <a:pt x="6336" y="1752"/>
                </a:cubicBezTo>
                <a:cubicBezTo>
                  <a:pt x="6334" y="1755"/>
                  <a:pt x="6329" y="1760"/>
                  <a:pt x="6327" y="1762"/>
                </a:cubicBezTo>
                <a:cubicBezTo>
                  <a:pt x="6319" y="1797"/>
                  <a:pt x="6301" y="1829"/>
                  <a:pt x="6301" y="1866"/>
                </a:cubicBezTo>
                <a:cubicBezTo>
                  <a:pt x="6307" y="1891"/>
                  <a:pt x="6309" y="1918"/>
                  <a:pt x="6302" y="1943"/>
                </a:cubicBezTo>
                <a:cubicBezTo>
                  <a:pt x="6286" y="1963"/>
                  <a:pt x="6264" y="1975"/>
                  <a:pt x="6244" y="1989"/>
                </a:cubicBezTo>
                <a:cubicBezTo>
                  <a:pt x="6242" y="1996"/>
                  <a:pt x="6241" y="2004"/>
                  <a:pt x="6240" y="2011"/>
                </a:cubicBezTo>
                <a:cubicBezTo>
                  <a:pt x="6233" y="2011"/>
                  <a:pt x="6226" y="2011"/>
                  <a:pt x="6219" y="2012"/>
                </a:cubicBezTo>
                <a:cubicBezTo>
                  <a:pt x="6219" y="2015"/>
                  <a:pt x="6219" y="2021"/>
                  <a:pt x="6218" y="2024"/>
                </a:cubicBezTo>
                <a:cubicBezTo>
                  <a:pt x="6215" y="2024"/>
                  <a:pt x="6209" y="2024"/>
                  <a:pt x="6206" y="2024"/>
                </a:cubicBezTo>
                <a:cubicBezTo>
                  <a:pt x="6207" y="2030"/>
                  <a:pt x="6208" y="2037"/>
                  <a:pt x="6209" y="2044"/>
                </a:cubicBezTo>
                <a:cubicBezTo>
                  <a:pt x="6201" y="2050"/>
                  <a:pt x="6193" y="2056"/>
                  <a:pt x="6185" y="2063"/>
                </a:cubicBezTo>
                <a:cubicBezTo>
                  <a:pt x="6184" y="2066"/>
                  <a:pt x="6182" y="2072"/>
                  <a:pt x="6181" y="2075"/>
                </a:cubicBezTo>
                <a:cubicBezTo>
                  <a:pt x="6159" y="2072"/>
                  <a:pt x="6137" y="2068"/>
                  <a:pt x="6116" y="2074"/>
                </a:cubicBezTo>
                <a:cubicBezTo>
                  <a:pt x="6117" y="2085"/>
                  <a:pt x="6118" y="2096"/>
                  <a:pt x="6128" y="2103"/>
                </a:cubicBezTo>
                <a:cubicBezTo>
                  <a:pt x="6130" y="2109"/>
                  <a:pt x="6132" y="2114"/>
                  <a:pt x="6134" y="2120"/>
                </a:cubicBezTo>
                <a:cubicBezTo>
                  <a:pt x="6119" y="2119"/>
                  <a:pt x="6108" y="2127"/>
                  <a:pt x="6096" y="2135"/>
                </a:cubicBezTo>
                <a:cubicBezTo>
                  <a:pt x="6029" y="2247"/>
                  <a:pt x="6170" y="2304"/>
                  <a:pt x="6076" y="2411"/>
                </a:cubicBezTo>
                <a:cubicBezTo>
                  <a:pt x="6058" y="2415"/>
                  <a:pt x="6041" y="2421"/>
                  <a:pt x="6024" y="2428"/>
                </a:cubicBezTo>
                <a:cubicBezTo>
                  <a:pt x="6024" y="2432"/>
                  <a:pt x="6024" y="2440"/>
                  <a:pt x="6024" y="2443"/>
                </a:cubicBezTo>
                <a:cubicBezTo>
                  <a:pt x="6009" y="2444"/>
                  <a:pt x="6006" y="2460"/>
                  <a:pt x="5999" y="2471"/>
                </a:cubicBezTo>
                <a:cubicBezTo>
                  <a:pt x="5941" y="2575"/>
                  <a:pt x="5919" y="2564"/>
                  <a:pt x="5906" y="2608"/>
                </a:cubicBezTo>
                <a:cubicBezTo>
                  <a:pt x="5898" y="2638"/>
                  <a:pt x="5877" y="2662"/>
                  <a:pt x="5857" y="2686"/>
                </a:cubicBezTo>
                <a:cubicBezTo>
                  <a:pt x="5834" y="2701"/>
                  <a:pt x="5766" y="2771"/>
                  <a:pt x="5763" y="2789"/>
                </a:cubicBezTo>
                <a:cubicBezTo>
                  <a:pt x="5746" y="2889"/>
                  <a:pt x="5688" y="2872"/>
                  <a:pt x="5673" y="2885"/>
                </a:cubicBezTo>
                <a:cubicBezTo>
                  <a:pt x="5642" y="2905"/>
                  <a:pt x="5631" y="2943"/>
                  <a:pt x="5610" y="2971"/>
                </a:cubicBezTo>
                <a:cubicBezTo>
                  <a:pt x="5527" y="3077"/>
                  <a:pt x="5506" y="3139"/>
                  <a:pt x="5340" y="3089"/>
                </a:cubicBezTo>
                <a:cubicBezTo>
                  <a:pt x="5337" y="3087"/>
                  <a:pt x="5333" y="3083"/>
                  <a:pt x="5330" y="3081"/>
                </a:cubicBezTo>
                <a:cubicBezTo>
                  <a:pt x="5274" y="3057"/>
                  <a:pt x="5345" y="3065"/>
                  <a:pt x="5238" y="3052"/>
                </a:cubicBezTo>
                <a:cubicBezTo>
                  <a:pt x="5215" y="3051"/>
                  <a:pt x="5195" y="3040"/>
                  <a:pt x="5175" y="3030"/>
                </a:cubicBezTo>
                <a:cubicBezTo>
                  <a:pt x="5170" y="3029"/>
                  <a:pt x="5161" y="3028"/>
                  <a:pt x="5156" y="3028"/>
                </a:cubicBezTo>
                <a:cubicBezTo>
                  <a:pt x="5155" y="3025"/>
                  <a:pt x="5151" y="3019"/>
                  <a:pt x="5149" y="3017"/>
                </a:cubicBezTo>
                <a:cubicBezTo>
                  <a:pt x="5132" y="3012"/>
                  <a:pt x="5115" y="3012"/>
                  <a:pt x="5098" y="3012"/>
                </a:cubicBezTo>
                <a:cubicBezTo>
                  <a:pt x="5073" y="3069"/>
                  <a:pt x="5054" y="3129"/>
                  <a:pt x="5042" y="3191"/>
                </a:cubicBezTo>
                <a:cubicBezTo>
                  <a:pt x="5044" y="3193"/>
                  <a:pt x="5050" y="3198"/>
                  <a:pt x="5052" y="3201"/>
                </a:cubicBezTo>
                <a:cubicBezTo>
                  <a:pt x="5064" y="3206"/>
                  <a:pt x="5075" y="3211"/>
                  <a:pt x="5086" y="3217"/>
                </a:cubicBezTo>
                <a:cubicBezTo>
                  <a:pt x="5085" y="3219"/>
                  <a:pt x="5084" y="3224"/>
                  <a:pt x="5083" y="3226"/>
                </a:cubicBezTo>
                <a:cubicBezTo>
                  <a:pt x="5096" y="3232"/>
                  <a:pt x="5109" y="3238"/>
                  <a:pt x="5122" y="3244"/>
                </a:cubicBezTo>
                <a:cubicBezTo>
                  <a:pt x="5123" y="3254"/>
                  <a:pt x="5125" y="3265"/>
                  <a:pt x="5136" y="3270"/>
                </a:cubicBezTo>
                <a:cubicBezTo>
                  <a:pt x="5156" y="3286"/>
                  <a:pt x="5167" y="3314"/>
                  <a:pt x="5193" y="3324"/>
                </a:cubicBezTo>
                <a:cubicBezTo>
                  <a:pt x="5193" y="3319"/>
                  <a:pt x="5195" y="3309"/>
                  <a:pt x="5195" y="3304"/>
                </a:cubicBezTo>
                <a:cubicBezTo>
                  <a:pt x="5196" y="3314"/>
                  <a:pt x="5196" y="3325"/>
                  <a:pt x="5196" y="3335"/>
                </a:cubicBezTo>
                <a:cubicBezTo>
                  <a:pt x="5200" y="3334"/>
                  <a:pt x="5208" y="3333"/>
                  <a:pt x="5212" y="3333"/>
                </a:cubicBezTo>
                <a:cubicBezTo>
                  <a:pt x="5209" y="3337"/>
                  <a:pt x="5206" y="3342"/>
                  <a:pt x="5203" y="3348"/>
                </a:cubicBezTo>
                <a:cubicBezTo>
                  <a:pt x="5211" y="3358"/>
                  <a:pt x="5221" y="3367"/>
                  <a:pt x="5230" y="3376"/>
                </a:cubicBezTo>
                <a:cubicBezTo>
                  <a:pt x="5255" y="3393"/>
                  <a:pt x="5262" y="3430"/>
                  <a:pt x="5294" y="3437"/>
                </a:cubicBezTo>
                <a:cubicBezTo>
                  <a:pt x="5291" y="3437"/>
                  <a:pt x="5285" y="3437"/>
                  <a:pt x="5282" y="3438"/>
                </a:cubicBezTo>
                <a:cubicBezTo>
                  <a:pt x="5289" y="3449"/>
                  <a:pt x="5298" y="3461"/>
                  <a:pt x="5306" y="3473"/>
                </a:cubicBezTo>
                <a:cubicBezTo>
                  <a:pt x="5309" y="3472"/>
                  <a:pt x="5315" y="3470"/>
                  <a:pt x="5318" y="3469"/>
                </a:cubicBezTo>
                <a:cubicBezTo>
                  <a:pt x="5316" y="3471"/>
                  <a:pt x="5311" y="3476"/>
                  <a:pt x="5308" y="3479"/>
                </a:cubicBezTo>
                <a:cubicBezTo>
                  <a:pt x="5335" y="3489"/>
                  <a:pt x="5365" y="3492"/>
                  <a:pt x="5387" y="3511"/>
                </a:cubicBezTo>
                <a:cubicBezTo>
                  <a:pt x="5396" y="3520"/>
                  <a:pt x="5409" y="3519"/>
                  <a:pt x="5420" y="3522"/>
                </a:cubicBezTo>
                <a:cubicBezTo>
                  <a:pt x="5443" y="3540"/>
                  <a:pt x="5470" y="3556"/>
                  <a:pt x="5499" y="3564"/>
                </a:cubicBezTo>
                <a:cubicBezTo>
                  <a:pt x="5511" y="3573"/>
                  <a:pt x="5572" y="3625"/>
                  <a:pt x="5637" y="3636"/>
                </a:cubicBezTo>
                <a:cubicBezTo>
                  <a:pt x="5636" y="3638"/>
                  <a:pt x="5636" y="3643"/>
                  <a:pt x="5636" y="3645"/>
                </a:cubicBezTo>
                <a:cubicBezTo>
                  <a:pt x="5650" y="3647"/>
                  <a:pt x="5855" y="3757"/>
                  <a:pt x="5873" y="3768"/>
                </a:cubicBezTo>
                <a:cubicBezTo>
                  <a:pt x="5979" y="3823"/>
                  <a:pt x="6174" y="4071"/>
                  <a:pt x="6292" y="4408"/>
                </a:cubicBezTo>
                <a:cubicBezTo>
                  <a:pt x="6308" y="4454"/>
                  <a:pt x="6313" y="4506"/>
                  <a:pt x="6347" y="4544"/>
                </a:cubicBezTo>
                <a:cubicBezTo>
                  <a:pt x="6538" y="4767"/>
                  <a:pt x="6528" y="4773"/>
                  <a:pt x="6551" y="4779"/>
                </a:cubicBezTo>
                <a:cubicBezTo>
                  <a:pt x="6550" y="4789"/>
                  <a:pt x="6556" y="4796"/>
                  <a:pt x="6563" y="4802"/>
                </a:cubicBezTo>
                <a:cubicBezTo>
                  <a:pt x="6594" y="4739"/>
                  <a:pt x="6623" y="4674"/>
                  <a:pt x="6630" y="4604"/>
                </a:cubicBezTo>
                <a:cubicBezTo>
                  <a:pt x="6650" y="4370"/>
                  <a:pt x="6643" y="3616"/>
                  <a:pt x="6513" y="3519"/>
                </a:cubicBezTo>
                <a:cubicBezTo>
                  <a:pt x="6417" y="3492"/>
                  <a:pt x="6456" y="3568"/>
                  <a:pt x="6311" y="3502"/>
                </a:cubicBezTo>
                <a:cubicBezTo>
                  <a:pt x="6310" y="3500"/>
                  <a:pt x="6308" y="3497"/>
                  <a:pt x="6307" y="3495"/>
                </a:cubicBezTo>
                <a:cubicBezTo>
                  <a:pt x="6278" y="3492"/>
                  <a:pt x="6267" y="3460"/>
                  <a:pt x="6241" y="3450"/>
                </a:cubicBezTo>
                <a:cubicBezTo>
                  <a:pt x="6233" y="3446"/>
                  <a:pt x="6224" y="3442"/>
                  <a:pt x="6216" y="3438"/>
                </a:cubicBezTo>
                <a:cubicBezTo>
                  <a:pt x="6193" y="3418"/>
                  <a:pt x="6159" y="3417"/>
                  <a:pt x="6137" y="3395"/>
                </a:cubicBezTo>
                <a:cubicBezTo>
                  <a:pt x="6134" y="3394"/>
                  <a:pt x="6128" y="3392"/>
                  <a:pt x="6125" y="3391"/>
                </a:cubicBezTo>
                <a:cubicBezTo>
                  <a:pt x="6108" y="3371"/>
                  <a:pt x="6085" y="3358"/>
                  <a:pt x="6065" y="3344"/>
                </a:cubicBezTo>
                <a:cubicBezTo>
                  <a:pt x="6053" y="3341"/>
                  <a:pt x="6042" y="3338"/>
                  <a:pt x="6031" y="3336"/>
                </a:cubicBezTo>
                <a:cubicBezTo>
                  <a:pt x="6011" y="3299"/>
                  <a:pt x="6006" y="3288"/>
                  <a:pt x="6050" y="3237"/>
                </a:cubicBezTo>
                <a:cubicBezTo>
                  <a:pt x="6060" y="3234"/>
                  <a:pt x="6068" y="3228"/>
                  <a:pt x="6073" y="3220"/>
                </a:cubicBezTo>
                <a:cubicBezTo>
                  <a:pt x="6075" y="3220"/>
                  <a:pt x="6079" y="3222"/>
                  <a:pt x="6080" y="3222"/>
                </a:cubicBezTo>
                <a:cubicBezTo>
                  <a:pt x="6090" y="3200"/>
                  <a:pt x="6119" y="3214"/>
                  <a:pt x="6134" y="3197"/>
                </a:cubicBezTo>
                <a:cubicBezTo>
                  <a:pt x="6143" y="3214"/>
                  <a:pt x="6165" y="3203"/>
                  <a:pt x="6180" y="3204"/>
                </a:cubicBezTo>
                <a:cubicBezTo>
                  <a:pt x="6198" y="3207"/>
                  <a:pt x="6216" y="3209"/>
                  <a:pt x="6234" y="3210"/>
                </a:cubicBezTo>
                <a:cubicBezTo>
                  <a:pt x="6248" y="3233"/>
                  <a:pt x="6275" y="3248"/>
                  <a:pt x="6302" y="3244"/>
                </a:cubicBezTo>
                <a:cubicBezTo>
                  <a:pt x="6302" y="3247"/>
                  <a:pt x="6300" y="3253"/>
                  <a:pt x="6299" y="3256"/>
                </a:cubicBezTo>
                <a:cubicBezTo>
                  <a:pt x="6314" y="3257"/>
                  <a:pt x="6328" y="3258"/>
                  <a:pt x="6342" y="3260"/>
                </a:cubicBezTo>
                <a:cubicBezTo>
                  <a:pt x="6348" y="3252"/>
                  <a:pt x="6355" y="3245"/>
                  <a:pt x="6361" y="3238"/>
                </a:cubicBezTo>
                <a:cubicBezTo>
                  <a:pt x="6377" y="3198"/>
                  <a:pt x="6397" y="3159"/>
                  <a:pt x="6405" y="3116"/>
                </a:cubicBezTo>
                <a:cubicBezTo>
                  <a:pt x="6418" y="2907"/>
                  <a:pt x="6140" y="2626"/>
                  <a:pt x="6214" y="2439"/>
                </a:cubicBezTo>
                <a:cubicBezTo>
                  <a:pt x="6160" y="2326"/>
                  <a:pt x="6159" y="2281"/>
                  <a:pt x="6200" y="2237"/>
                </a:cubicBezTo>
                <a:cubicBezTo>
                  <a:pt x="6195" y="2234"/>
                  <a:pt x="6191" y="2232"/>
                  <a:pt x="6187" y="2229"/>
                </a:cubicBezTo>
                <a:cubicBezTo>
                  <a:pt x="6199" y="2230"/>
                  <a:pt x="6211" y="2230"/>
                  <a:pt x="6223" y="2231"/>
                </a:cubicBezTo>
                <a:cubicBezTo>
                  <a:pt x="6227" y="2225"/>
                  <a:pt x="6231" y="2220"/>
                  <a:pt x="6235" y="2214"/>
                </a:cubicBezTo>
                <a:cubicBezTo>
                  <a:pt x="6252" y="2219"/>
                  <a:pt x="6235" y="2213"/>
                  <a:pt x="6266" y="2227"/>
                </a:cubicBezTo>
                <a:cubicBezTo>
                  <a:pt x="6269" y="2236"/>
                  <a:pt x="6272" y="2245"/>
                  <a:pt x="6275" y="2253"/>
                </a:cubicBezTo>
                <a:cubicBezTo>
                  <a:pt x="6280" y="2254"/>
                  <a:pt x="6288" y="2254"/>
                  <a:pt x="6293" y="2255"/>
                </a:cubicBezTo>
                <a:cubicBezTo>
                  <a:pt x="6288" y="2257"/>
                  <a:pt x="6283" y="2259"/>
                  <a:pt x="6279" y="2261"/>
                </a:cubicBezTo>
                <a:cubicBezTo>
                  <a:pt x="6293" y="2287"/>
                  <a:pt x="6315" y="2306"/>
                  <a:pt x="6333" y="2328"/>
                </a:cubicBezTo>
                <a:cubicBezTo>
                  <a:pt x="6336" y="2329"/>
                  <a:pt x="6340" y="2330"/>
                  <a:pt x="6342" y="2331"/>
                </a:cubicBezTo>
                <a:cubicBezTo>
                  <a:pt x="6350" y="2351"/>
                  <a:pt x="6358" y="2375"/>
                  <a:pt x="6382" y="2378"/>
                </a:cubicBezTo>
                <a:cubicBezTo>
                  <a:pt x="6367" y="2290"/>
                  <a:pt x="6321" y="2263"/>
                  <a:pt x="6408" y="2199"/>
                </a:cubicBezTo>
                <a:cubicBezTo>
                  <a:pt x="6409" y="2194"/>
                  <a:pt x="6409" y="2186"/>
                  <a:pt x="6409" y="2181"/>
                </a:cubicBezTo>
                <a:cubicBezTo>
                  <a:pt x="6411" y="2184"/>
                  <a:pt x="6414" y="2190"/>
                  <a:pt x="6416" y="2193"/>
                </a:cubicBezTo>
                <a:cubicBezTo>
                  <a:pt x="6423" y="2192"/>
                  <a:pt x="6431" y="2190"/>
                  <a:pt x="6439" y="2189"/>
                </a:cubicBezTo>
                <a:cubicBezTo>
                  <a:pt x="6463" y="2207"/>
                  <a:pt x="6472" y="2238"/>
                  <a:pt x="6485" y="2264"/>
                </a:cubicBezTo>
                <a:cubicBezTo>
                  <a:pt x="6504" y="2261"/>
                  <a:pt x="6514" y="2242"/>
                  <a:pt x="6527" y="2231"/>
                </a:cubicBezTo>
                <a:cubicBezTo>
                  <a:pt x="6540" y="2230"/>
                  <a:pt x="6554" y="2227"/>
                  <a:pt x="6568" y="2232"/>
                </a:cubicBezTo>
                <a:cubicBezTo>
                  <a:pt x="6589" y="2264"/>
                  <a:pt x="6614" y="2292"/>
                  <a:pt x="6630" y="2328"/>
                </a:cubicBezTo>
                <a:cubicBezTo>
                  <a:pt x="6655" y="2358"/>
                  <a:pt x="6677" y="2391"/>
                  <a:pt x="6693" y="2427"/>
                </a:cubicBezTo>
                <a:cubicBezTo>
                  <a:pt x="6698" y="2424"/>
                  <a:pt x="6702" y="2421"/>
                  <a:pt x="6706" y="2419"/>
                </a:cubicBezTo>
                <a:cubicBezTo>
                  <a:pt x="6706" y="2423"/>
                  <a:pt x="6707" y="2433"/>
                  <a:pt x="6707" y="2437"/>
                </a:cubicBezTo>
                <a:cubicBezTo>
                  <a:pt x="6727" y="2474"/>
                  <a:pt x="6756" y="2506"/>
                  <a:pt x="6784" y="2538"/>
                </a:cubicBezTo>
                <a:cubicBezTo>
                  <a:pt x="6789" y="2535"/>
                  <a:pt x="6794" y="2533"/>
                  <a:pt x="6799" y="2530"/>
                </a:cubicBezTo>
                <a:cubicBezTo>
                  <a:pt x="6812" y="2588"/>
                  <a:pt x="6826" y="2554"/>
                  <a:pt x="6863" y="2629"/>
                </a:cubicBezTo>
                <a:cubicBezTo>
                  <a:pt x="6882" y="2753"/>
                  <a:pt x="6922" y="2876"/>
                  <a:pt x="6940" y="2914"/>
                </a:cubicBezTo>
                <a:cubicBezTo>
                  <a:pt x="6957" y="2987"/>
                  <a:pt x="6957" y="3065"/>
                  <a:pt x="6982" y="3136"/>
                </a:cubicBezTo>
                <a:cubicBezTo>
                  <a:pt x="7008" y="3190"/>
                  <a:pt x="7013" y="3250"/>
                  <a:pt x="7035" y="3304"/>
                </a:cubicBezTo>
                <a:cubicBezTo>
                  <a:pt x="7047" y="3345"/>
                  <a:pt x="7079" y="3379"/>
                  <a:pt x="7079" y="3423"/>
                </a:cubicBezTo>
                <a:cubicBezTo>
                  <a:pt x="7106" y="4380"/>
                  <a:pt x="7325" y="4476"/>
                  <a:pt x="7250" y="5488"/>
                </a:cubicBezTo>
                <a:cubicBezTo>
                  <a:pt x="7239" y="5855"/>
                  <a:pt x="7238" y="5913"/>
                  <a:pt x="7203" y="5971"/>
                </a:cubicBezTo>
                <a:cubicBezTo>
                  <a:pt x="7042" y="6270"/>
                  <a:pt x="6615" y="6024"/>
                  <a:pt x="6380" y="5896"/>
                </a:cubicBezTo>
                <a:cubicBezTo>
                  <a:pt x="5843" y="5587"/>
                  <a:pt x="5749" y="5262"/>
                  <a:pt x="5655" y="5176"/>
                </a:cubicBezTo>
                <a:cubicBezTo>
                  <a:pt x="5625" y="5501"/>
                  <a:pt x="5481" y="5509"/>
                  <a:pt x="5213" y="5787"/>
                </a:cubicBezTo>
                <a:cubicBezTo>
                  <a:pt x="5217" y="5804"/>
                  <a:pt x="5213" y="5821"/>
                  <a:pt x="5208" y="5837"/>
                </a:cubicBezTo>
                <a:cubicBezTo>
                  <a:pt x="5195" y="5856"/>
                  <a:pt x="5179" y="5873"/>
                  <a:pt x="5161" y="5887"/>
                </a:cubicBezTo>
                <a:cubicBezTo>
                  <a:pt x="5128" y="5920"/>
                  <a:pt x="5142" y="6055"/>
                  <a:pt x="5116" y="6098"/>
                </a:cubicBezTo>
                <a:cubicBezTo>
                  <a:pt x="5060" y="6394"/>
                  <a:pt x="4972" y="6627"/>
                  <a:pt x="4970" y="6795"/>
                </a:cubicBezTo>
                <a:cubicBezTo>
                  <a:pt x="5004" y="6790"/>
                  <a:pt x="5035" y="6777"/>
                  <a:pt x="5067" y="6766"/>
                </a:cubicBezTo>
                <a:cubicBezTo>
                  <a:pt x="6380" y="6350"/>
                  <a:pt x="6546" y="6364"/>
                  <a:pt x="6546" y="6364"/>
                </a:cubicBezTo>
                <a:cubicBezTo>
                  <a:pt x="6823" y="6345"/>
                  <a:pt x="7090" y="6245"/>
                  <a:pt x="7370" y="6257"/>
                </a:cubicBezTo>
                <a:cubicBezTo>
                  <a:pt x="8508" y="6306"/>
                  <a:pt x="7844" y="7721"/>
                  <a:pt x="7694" y="9018"/>
                </a:cubicBezTo>
                <a:cubicBezTo>
                  <a:pt x="7384" y="10683"/>
                  <a:pt x="7464" y="10191"/>
                  <a:pt x="7601" y="11766"/>
                </a:cubicBezTo>
                <a:cubicBezTo>
                  <a:pt x="7676" y="11724"/>
                  <a:pt x="7747" y="11778"/>
                  <a:pt x="7756" y="11821"/>
                </a:cubicBezTo>
                <a:cubicBezTo>
                  <a:pt x="7775" y="11864"/>
                  <a:pt x="7743" y="11907"/>
                  <a:pt x="7746" y="11951"/>
                </a:cubicBezTo>
                <a:cubicBezTo>
                  <a:pt x="7769" y="12014"/>
                  <a:pt x="7739" y="12016"/>
                  <a:pt x="7790" y="12094"/>
                </a:cubicBezTo>
                <a:cubicBezTo>
                  <a:pt x="7815" y="12155"/>
                  <a:pt x="7856" y="12240"/>
                  <a:pt x="7799" y="12285"/>
                </a:cubicBezTo>
                <a:cubicBezTo>
                  <a:pt x="7800" y="12291"/>
                  <a:pt x="7802" y="12296"/>
                  <a:pt x="7804" y="12301"/>
                </a:cubicBezTo>
                <a:cubicBezTo>
                  <a:pt x="7824" y="12310"/>
                  <a:pt x="7844" y="12325"/>
                  <a:pt x="7865" y="12333"/>
                </a:cubicBezTo>
                <a:cubicBezTo>
                  <a:pt x="7902" y="12364"/>
                  <a:pt x="7992" y="12427"/>
                  <a:pt x="7948" y="12552"/>
                </a:cubicBezTo>
                <a:cubicBezTo>
                  <a:pt x="7935" y="12578"/>
                  <a:pt x="7928" y="12608"/>
                  <a:pt x="7907" y="12628"/>
                </a:cubicBezTo>
                <a:cubicBezTo>
                  <a:pt x="7891" y="12634"/>
                  <a:pt x="7876" y="12641"/>
                  <a:pt x="7860" y="12646"/>
                </a:cubicBezTo>
                <a:cubicBezTo>
                  <a:pt x="7859" y="12670"/>
                  <a:pt x="7885" y="12680"/>
                  <a:pt x="7891" y="12702"/>
                </a:cubicBezTo>
                <a:cubicBezTo>
                  <a:pt x="7893" y="12710"/>
                  <a:pt x="7895" y="12718"/>
                  <a:pt x="7897" y="12727"/>
                </a:cubicBezTo>
                <a:cubicBezTo>
                  <a:pt x="7937" y="12774"/>
                  <a:pt x="8015" y="12848"/>
                  <a:pt x="8031" y="12875"/>
                </a:cubicBezTo>
                <a:cubicBezTo>
                  <a:pt x="8030" y="12880"/>
                  <a:pt x="8029" y="12889"/>
                  <a:pt x="8028" y="12894"/>
                </a:cubicBezTo>
                <a:cubicBezTo>
                  <a:pt x="7979" y="12890"/>
                  <a:pt x="7926" y="12788"/>
                  <a:pt x="7886" y="12772"/>
                </a:cubicBezTo>
                <a:cubicBezTo>
                  <a:pt x="7888" y="12781"/>
                  <a:pt x="7890" y="12791"/>
                  <a:pt x="7892" y="12800"/>
                </a:cubicBezTo>
                <a:cubicBezTo>
                  <a:pt x="7891" y="12816"/>
                  <a:pt x="7888" y="12832"/>
                  <a:pt x="7884" y="12848"/>
                </a:cubicBezTo>
                <a:cubicBezTo>
                  <a:pt x="7895" y="12924"/>
                  <a:pt x="7910" y="12884"/>
                  <a:pt x="7916" y="12952"/>
                </a:cubicBezTo>
                <a:cubicBezTo>
                  <a:pt x="7864" y="13016"/>
                  <a:pt x="7898" y="12956"/>
                  <a:pt x="7864" y="13057"/>
                </a:cubicBezTo>
                <a:cubicBezTo>
                  <a:pt x="7864" y="13101"/>
                  <a:pt x="8013" y="13306"/>
                  <a:pt x="8026" y="13317"/>
                </a:cubicBezTo>
                <a:cubicBezTo>
                  <a:pt x="8026" y="13321"/>
                  <a:pt x="8028" y="13327"/>
                  <a:pt x="8028" y="13330"/>
                </a:cubicBezTo>
                <a:cubicBezTo>
                  <a:pt x="8071" y="13389"/>
                  <a:pt x="8107" y="13455"/>
                  <a:pt x="8160" y="13506"/>
                </a:cubicBezTo>
                <a:cubicBezTo>
                  <a:pt x="8172" y="13522"/>
                  <a:pt x="8191" y="13537"/>
                  <a:pt x="8189" y="13559"/>
                </a:cubicBezTo>
                <a:cubicBezTo>
                  <a:pt x="8189" y="13602"/>
                  <a:pt x="8199" y="13649"/>
                  <a:pt x="8178" y="13688"/>
                </a:cubicBezTo>
                <a:cubicBezTo>
                  <a:pt x="8177" y="13692"/>
                  <a:pt x="8176" y="13701"/>
                  <a:pt x="8176" y="13705"/>
                </a:cubicBezTo>
                <a:cubicBezTo>
                  <a:pt x="8172" y="13708"/>
                  <a:pt x="8168" y="13712"/>
                  <a:pt x="8165" y="13716"/>
                </a:cubicBezTo>
                <a:cubicBezTo>
                  <a:pt x="8163" y="13724"/>
                  <a:pt x="8161" y="13731"/>
                  <a:pt x="8159" y="13739"/>
                </a:cubicBezTo>
                <a:cubicBezTo>
                  <a:pt x="8164" y="13771"/>
                  <a:pt x="8136" y="13793"/>
                  <a:pt x="8117" y="13814"/>
                </a:cubicBezTo>
                <a:cubicBezTo>
                  <a:pt x="8066" y="13879"/>
                  <a:pt x="7840" y="13875"/>
                  <a:pt x="7782" y="13819"/>
                </a:cubicBezTo>
                <a:cubicBezTo>
                  <a:pt x="7764" y="13820"/>
                  <a:pt x="7746" y="13819"/>
                  <a:pt x="7729" y="13811"/>
                </a:cubicBezTo>
                <a:cubicBezTo>
                  <a:pt x="7717" y="13803"/>
                  <a:pt x="7704" y="13814"/>
                  <a:pt x="7692" y="13817"/>
                </a:cubicBezTo>
                <a:cubicBezTo>
                  <a:pt x="7675" y="13814"/>
                  <a:pt x="7659" y="13810"/>
                  <a:pt x="7642" y="13808"/>
                </a:cubicBezTo>
                <a:cubicBezTo>
                  <a:pt x="7617" y="13792"/>
                  <a:pt x="7579" y="13780"/>
                  <a:pt x="7579" y="13780"/>
                </a:cubicBezTo>
                <a:cubicBezTo>
                  <a:pt x="7574" y="13771"/>
                  <a:pt x="7572" y="13762"/>
                  <a:pt x="7567" y="13753"/>
                </a:cubicBezTo>
                <a:cubicBezTo>
                  <a:pt x="7545" y="13747"/>
                  <a:pt x="7515" y="13742"/>
                  <a:pt x="7506" y="13717"/>
                </a:cubicBezTo>
                <a:cubicBezTo>
                  <a:pt x="7486" y="13722"/>
                  <a:pt x="7466" y="13725"/>
                  <a:pt x="7446" y="13723"/>
                </a:cubicBezTo>
                <a:cubicBezTo>
                  <a:pt x="7445" y="13720"/>
                  <a:pt x="7443" y="13714"/>
                  <a:pt x="7442" y="13711"/>
                </a:cubicBezTo>
                <a:cubicBezTo>
                  <a:pt x="7438" y="13710"/>
                  <a:pt x="7428" y="13710"/>
                  <a:pt x="7423" y="13709"/>
                </a:cubicBezTo>
                <a:cubicBezTo>
                  <a:pt x="7419" y="13705"/>
                  <a:pt x="7415" y="13701"/>
                  <a:pt x="7411" y="13698"/>
                </a:cubicBezTo>
                <a:cubicBezTo>
                  <a:pt x="7407" y="13697"/>
                  <a:pt x="7399" y="13696"/>
                  <a:pt x="7395" y="13696"/>
                </a:cubicBezTo>
                <a:cubicBezTo>
                  <a:pt x="7387" y="13688"/>
                  <a:pt x="7351" y="13664"/>
                  <a:pt x="7337" y="13656"/>
                </a:cubicBezTo>
                <a:cubicBezTo>
                  <a:pt x="7336" y="13647"/>
                  <a:pt x="7343" y="13633"/>
                  <a:pt x="7334" y="13627"/>
                </a:cubicBezTo>
                <a:cubicBezTo>
                  <a:pt x="7316" y="13622"/>
                  <a:pt x="7300" y="13614"/>
                  <a:pt x="7285" y="13604"/>
                </a:cubicBezTo>
                <a:cubicBezTo>
                  <a:pt x="7282" y="13597"/>
                  <a:pt x="7280" y="13591"/>
                  <a:pt x="7277" y="13586"/>
                </a:cubicBezTo>
                <a:cubicBezTo>
                  <a:pt x="7248" y="13577"/>
                  <a:pt x="7256" y="13615"/>
                  <a:pt x="7207" y="13582"/>
                </a:cubicBezTo>
                <a:cubicBezTo>
                  <a:pt x="7201" y="13574"/>
                  <a:pt x="7195" y="13568"/>
                  <a:pt x="7189" y="13561"/>
                </a:cubicBezTo>
                <a:cubicBezTo>
                  <a:pt x="7185" y="13560"/>
                  <a:pt x="7177" y="13559"/>
                  <a:pt x="7173" y="13558"/>
                </a:cubicBezTo>
                <a:cubicBezTo>
                  <a:pt x="7169" y="13553"/>
                  <a:pt x="7165" y="13548"/>
                  <a:pt x="7160" y="13543"/>
                </a:cubicBezTo>
                <a:cubicBezTo>
                  <a:pt x="7162" y="13532"/>
                  <a:pt x="7163" y="13522"/>
                  <a:pt x="7165" y="13512"/>
                </a:cubicBezTo>
                <a:cubicBezTo>
                  <a:pt x="7143" y="13514"/>
                  <a:pt x="7128" y="13496"/>
                  <a:pt x="7113" y="13483"/>
                </a:cubicBezTo>
                <a:cubicBezTo>
                  <a:pt x="7050" y="13485"/>
                  <a:pt x="7064" y="13470"/>
                  <a:pt x="7018" y="13436"/>
                </a:cubicBezTo>
                <a:cubicBezTo>
                  <a:pt x="7015" y="13435"/>
                  <a:pt x="7009" y="13433"/>
                  <a:pt x="7005" y="13431"/>
                </a:cubicBezTo>
                <a:cubicBezTo>
                  <a:pt x="7001" y="13426"/>
                  <a:pt x="6998" y="13421"/>
                  <a:pt x="6994" y="13416"/>
                </a:cubicBezTo>
                <a:cubicBezTo>
                  <a:pt x="6994" y="13405"/>
                  <a:pt x="6994" y="13394"/>
                  <a:pt x="6994" y="13384"/>
                </a:cubicBezTo>
                <a:cubicBezTo>
                  <a:pt x="6981" y="13377"/>
                  <a:pt x="6970" y="13365"/>
                  <a:pt x="6961" y="13353"/>
                </a:cubicBezTo>
                <a:cubicBezTo>
                  <a:pt x="6962" y="13345"/>
                  <a:pt x="6963" y="13337"/>
                  <a:pt x="6964" y="13329"/>
                </a:cubicBezTo>
                <a:cubicBezTo>
                  <a:pt x="6959" y="13329"/>
                  <a:pt x="6951" y="13328"/>
                  <a:pt x="6946" y="13328"/>
                </a:cubicBezTo>
                <a:cubicBezTo>
                  <a:pt x="6944" y="13333"/>
                  <a:pt x="6941" y="13339"/>
                  <a:pt x="6939" y="13345"/>
                </a:cubicBezTo>
                <a:cubicBezTo>
                  <a:pt x="6939" y="13343"/>
                  <a:pt x="6938" y="13339"/>
                  <a:pt x="6938" y="13336"/>
                </a:cubicBezTo>
                <a:cubicBezTo>
                  <a:pt x="6921" y="13335"/>
                  <a:pt x="6906" y="13329"/>
                  <a:pt x="6894" y="13318"/>
                </a:cubicBezTo>
                <a:cubicBezTo>
                  <a:pt x="6892" y="13311"/>
                  <a:pt x="6890" y="13304"/>
                  <a:pt x="6888" y="13298"/>
                </a:cubicBezTo>
                <a:cubicBezTo>
                  <a:pt x="6879" y="13291"/>
                  <a:pt x="6870" y="13284"/>
                  <a:pt x="6861" y="13278"/>
                </a:cubicBezTo>
                <a:cubicBezTo>
                  <a:pt x="6860" y="13272"/>
                  <a:pt x="6860" y="13267"/>
                  <a:pt x="6859" y="13262"/>
                </a:cubicBezTo>
                <a:cubicBezTo>
                  <a:pt x="6849" y="13255"/>
                  <a:pt x="6843" y="13245"/>
                  <a:pt x="6838" y="13235"/>
                </a:cubicBezTo>
                <a:cubicBezTo>
                  <a:pt x="6843" y="13223"/>
                  <a:pt x="6847" y="13212"/>
                  <a:pt x="6851" y="13200"/>
                </a:cubicBezTo>
                <a:cubicBezTo>
                  <a:pt x="6847" y="13194"/>
                  <a:pt x="6840" y="13191"/>
                  <a:pt x="6834" y="13188"/>
                </a:cubicBezTo>
                <a:cubicBezTo>
                  <a:pt x="6828" y="13176"/>
                  <a:pt x="6821" y="13164"/>
                  <a:pt x="6814" y="13153"/>
                </a:cubicBezTo>
                <a:cubicBezTo>
                  <a:pt x="6811" y="13155"/>
                  <a:pt x="6805" y="13157"/>
                  <a:pt x="6802" y="13158"/>
                </a:cubicBezTo>
                <a:cubicBezTo>
                  <a:pt x="6798" y="13157"/>
                  <a:pt x="6790" y="13156"/>
                  <a:pt x="6786" y="13155"/>
                </a:cubicBezTo>
                <a:cubicBezTo>
                  <a:pt x="6779" y="13144"/>
                  <a:pt x="6773" y="13133"/>
                  <a:pt x="6766" y="13122"/>
                </a:cubicBezTo>
                <a:cubicBezTo>
                  <a:pt x="6763" y="13121"/>
                  <a:pt x="6758" y="13119"/>
                  <a:pt x="6755" y="13118"/>
                </a:cubicBezTo>
                <a:cubicBezTo>
                  <a:pt x="6751" y="13106"/>
                  <a:pt x="6747" y="13095"/>
                  <a:pt x="6743" y="13083"/>
                </a:cubicBezTo>
                <a:cubicBezTo>
                  <a:pt x="6737" y="13081"/>
                  <a:pt x="6731" y="13079"/>
                  <a:pt x="6725" y="13078"/>
                </a:cubicBezTo>
                <a:cubicBezTo>
                  <a:pt x="6718" y="13058"/>
                  <a:pt x="6716" y="13037"/>
                  <a:pt x="6724" y="13017"/>
                </a:cubicBezTo>
                <a:cubicBezTo>
                  <a:pt x="6715" y="12996"/>
                  <a:pt x="6704" y="12974"/>
                  <a:pt x="6705" y="12950"/>
                </a:cubicBezTo>
                <a:cubicBezTo>
                  <a:pt x="6686" y="12954"/>
                  <a:pt x="6665" y="12959"/>
                  <a:pt x="6650" y="12942"/>
                </a:cubicBezTo>
                <a:cubicBezTo>
                  <a:pt x="6646" y="12912"/>
                  <a:pt x="6585" y="12835"/>
                  <a:pt x="6571" y="12787"/>
                </a:cubicBezTo>
                <a:cubicBezTo>
                  <a:pt x="6577" y="12779"/>
                  <a:pt x="6582" y="12771"/>
                  <a:pt x="6588" y="12764"/>
                </a:cubicBezTo>
                <a:cubicBezTo>
                  <a:pt x="6579" y="12752"/>
                  <a:pt x="6572" y="12739"/>
                  <a:pt x="6566" y="12725"/>
                </a:cubicBezTo>
                <a:cubicBezTo>
                  <a:pt x="6526" y="12733"/>
                  <a:pt x="6510" y="12691"/>
                  <a:pt x="6491" y="12665"/>
                </a:cubicBezTo>
                <a:cubicBezTo>
                  <a:pt x="6489" y="12658"/>
                  <a:pt x="6487" y="12652"/>
                  <a:pt x="6485" y="12646"/>
                </a:cubicBezTo>
                <a:cubicBezTo>
                  <a:pt x="6480" y="12640"/>
                  <a:pt x="6474" y="12634"/>
                  <a:pt x="6469" y="12628"/>
                </a:cubicBezTo>
                <a:cubicBezTo>
                  <a:pt x="6468" y="12621"/>
                  <a:pt x="6468" y="12614"/>
                  <a:pt x="6467" y="12607"/>
                </a:cubicBezTo>
                <a:cubicBezTo>
                  <a:pt x="6463" y="12606"/>
                  <a:pt x="6456" y="12604"/>
                  <a:pt x="6452" y="12603"/>
                </a:cubicBezTo>
                <a:cubicBezTo>
                  <a:pt x="6433" y="12576"/>
                  <a:pt x="6460" y="12566"/>
                  <a:pt x="6429" y="12512"/>
                </a:cubicBezTo>
                <a:cubicBezTo>
                  <a:pt x="6429" y="12500"/>
                  <a:pt x="6429" y="12489"/>
                  <a:pt x="6429" y="12477"/>
                </a:cubicBezTo>
                <a:cubicBezTo>
                  <a:pt x="6423" y="12482"/>
                  <a:pt x="6416" y="12487"/>
                  <a:pt x="6411" y="12492"/>
                </a:cubicBezTo>
                <a:cubicBezTo>
                  <a:pt x="6402" y="12492"/>
                  <a:pt x="6393" y="12492"/>
                  <a:pt x="6385" y="12492"/>
                </a:cubicBezTo>
                <a:cubicBezTo>
                  <a:pt x="6373" y="12477"/>
                  <a:pt x="6358" y="12463"/>
                  <a:pt x="6353" y="12444"/>
                </a:cubicBezTo>
                <a:cubicBezTo>
                  <a:pt x="6350" y="12443"/>
                  <a:pt x="6344" y="12441"/>
                  <a:pt x="6342" y="12440"/>
                </a:cubicBezTo>
                <a:cubicBezTo>
                  <a:pt x="6334" y="12427"/>
                  <a:pt x="6325" y="12413"/>
                  <a:pt x="6322" y="12398"/>
                </a:cubicBezTo>
                <a:cubicBezTo>
                  <a:pt x="6323" y="12385"/>
                  <a:pt x="6328" y="12372"/>
                  <a:pt x="6331" y="12360"/>
                </a:cubicBezTo>
                <a:cubicBezTo>
                  <a:pt x="6320" y="12356"/>
                  <a:pt x="6314" y="12347"/>
                  <a:pt x="6308" y="12338"/>
                </a:cubicBezTo>
                <a:cubicBezTo>
                  <a:pt x="6274" y="12336"/>
                  <a:pt x="6248" y="12311"/>
                  <a:pt x="6235" y="12281"/>
                </a:cubicBezTo>
                <a:cubicBezTo>
                  <a:pt x="6231" y="12280"/>
                  <a:pt x="6224" y="12278"/>
                  <a:pt x="6220" y="12277"/>
                </a:cubicBezTo>
                <a:cubicBezTo>
                  <a:pt x="6216" y="12266"/>
                  <a:pt x="6212" y="12255"/>
                  <a:pt x="6208" y="12245"/>
                </a:cubicBezTo>
                <a:cubicBezTo>
                  <a:pt x="6190" y="12231"/>
                  <a:pt x="6190" y="12209"/>
                  <a:pt x="6194" y="12189"/>
                </a:cubicBezTo>
                <a:cubicBezTo>
                  <a:pt x="6183" y="12172"/>
                  <a:pt x="6171" y="12155"/>
                  <a:pt x="6179" y="12135"/>
                </a:cubicBezTo>
                <a:cubicBezTo>
                  <a:pt x="6163" y="12136"/>
                  <a:pt x="6146" y="12138"/>
                  <a:pt x="6130" y="12141"/>
                </a:cubicBezTo>
                <a:cubicBezTo>
                  <a:pt x="6096" y="12085"/>
                  <a:pt x="6079" y="12111"/>
                  <a:pt x="6092" y="12046"/>
                </a:cubicBezTo>
                <a:cubicBezTo>
                  <a:pt x="6062" y="12016"/>
                  <a:pt x="6085" y="12014"/>
                  <a:pt x="6025" y="12000"/>
                </a:cubicBezTo>
                <a:cubicBezTo>
                  <a:pt x="6020" y="11995"/>
                  <a:pt x="6014" y="11990"/>
                  <a:pt x="6008" y="11987"/>
                </a:cubicBezTo>
                <a:cubicBezTo>
                  <a:pt x="6002" y="11973"/>
                  <a:pt x="5999" y="11958"/>
                  <a:pt x="5987" y="11949"/>
                </a:cubicBezTo>
                <a:cubicBezTo>
                  <a:pt x="5982" y="11936"/>
                  <a:pt x="5982" y="11923"/>
                  <a:pt x="5983" y="11909"/>
                </a:cubicBezTo>
                <a:cubicBezTo>
                  <a:pt x="5981" y="11902"/>
                  <a:pt x="5979" y="11894"/>
                  <a:pt x="5977" y="11887"/>
                </a:cubicBezTo>
                <a:lnTo>
                  <a:pt x="5970" y="11890"/>
                </a:lnTo>
                <a:cubicBezTo>
                  <a:pt x="5980" y="11884"/>
                  <a:pt x="5977" y="11872"/>
                  <a:pt x="5978" y="11862"/>
                </a:cubicBezTo>
                <a:cubicBezTo>
                  <a:pt x="5966" y="11866"/>
                  <a:pt x="5954" y="11870"/>
                  <a:pt x="5942" y="11874"/>
                </a:cubicBezTo>
                <a:cubicBezTo>
                  <a:pt x="5919" y="11858"/>
                  <a:pt x="5842" y="11734"/>
                  <a:pt x="5891" y="11663"/>
                </a:cubicBezTo>
                <a:cubicBezTo>
                  <a:pt x="5890" y="11659"/>
                  <a:pt x="5890" y="11651"/>
                  <a:pt x="5889" y="11647"/>
                </a:cubicBezTo>
                <a:cubicBezTo>
                  <a:pt x="5901" y="11640"/>
                  <a:pt x="5915" y="11634"/>
                  <a:pt x="5920" y="11620"/>
                </a:cubicBezTo>
                <a:cubicBezTo>
                  <a:pt x="5924" y="11620"/>
                  <a:pt x="5931" y="11620"/>
                  <a:pt x="5935" y="11620"/>
                </a:cubicBezTo>
                <a:cubicBezTo>
                  <a:pt x="5935" y="11616"/>
                  <a:pt x="5935" y="11609"/>
                  <a:pt x="5935" y="11606"/>
                </a:cubicBezTo>
                <a:cubicBezTo>
                  <a:pt x="5937" y="11607"/>
                  <a:pt x="5942" y="11609"/>
                  <a:pt x="5945" y="11610"/>
                </a:cubicBezTo>
                <a:cubicBezTo>
                  <a:pt x="5953" y="11604"/>
                  <a:pt x="5962" y="11598"/>
                  <a:pt x="5972" y="11593"/>
                </a:cubicBezTo>
                <a:cubicBezTo>
                  <a:pt x="5970" y="11590"/>
                  <a:pt x="5967" y="11585"/>
                  <a:pt x="5965" y="11582"/>
                </a:cubicBezTo>
                <a:cubicBezTo>
                  <a:pt x="5968" y="11582"/>
                  <a:pt x="5973" y="11582"/>
                  <a:pt x="5976" y="11581"/>
                </a:cubicBezTo>
                <a:cubicBezTo>
                  <a:pt x="5982" y="11571"/>
                  <a:pt x="6050" y="11524"/>
                  <a:pt x="6060" y="11518"/>
                </a:cubicBezTo>
                <a:cubicBezTo>
                  <a:pt x="6060" y="11514"/>
                  <a:pt x="6061" y="11507"/>
                  <a:pt x="6061" y="11503"/>
                </a:cubicBezTo>
                <a:cubicBezTo>
                  <a:pt x="6073" y="11491"/>
                  <a:pt x="6084" y="11477"/>
                  <a:pt x="6097" y="11465"/>
                </a:cubicBezTo>
                <a:cubicBezTo>
                  <a:pt x="6097" y="11464"/>
                  <a:pt x="6097" y="11460"/>
                  <a:pt x="6097" y="11458"/>
                </a:cubicBezTo>
                <a:cubicBezTo>
                  <a:pt x="6127" y="11445"/>
                  <a:pt x="6150" y="11421"/>
                  <a:pt x="6180" y="11410"/>
                </a:cubicBezTo>
                <a:cubicBezTo>
                  <a:pt x="6188" y="11403"/>
                  <a:pt x="6265" y="11352"/>
                  <a:pt x="6279" y="11347"/>
                </a:cubicBezTo>
                <a:cubicBezTo>
                  <a:pt x="6286" y="11339"/>
                  <a:pt x="6437" y="11241"/>
                  <a:pt x="6447" y="11235"/>
                </a:cubicBezTo>
                <a:cubicBezTo>
                  <a:pt x="6480" y="11207"/>
                  <a:pt x="6507" y="11166"/>
                  <a:pt x="6554" y="11160"/>
                </a:cubicBezTo>
                <a:cubicBezTo>
                  <a:pt x="6591" y="11135"/>
                  <a:pt x="6645" y="11138"/>
                  <a:pt x="6669" y="11096"/>
                </a:cubicBezTo>
                <a:cubicBezTo>
                  <a:pt x="6661" y="11022"/>
                  <a:pt x="6567" y="10966"/>
                  <a:pt x="6622" y="10860"/>
                </a:cubicBezTo>
                <a:cubicBezTo>
                  <a:pt x="6654" y="10860"/>
                  <a:pt x="6689" y="10872"/>
                  <a:pt x="6720" y="10861"/>
                </a:cubicBezTo>
                <a:cubicBezTo>
                  <a:pt x="6723" y="10759"/>
                  <a:pt x="6470" y="8587"/>
                  <a:pt x="6517" y="8099"/>
                </a:cubicBezTo>
                <a:cubicBezTo>
                  <a:pt x="6514" y="7968"/>
                  <a:pt x="5441" y="8701"/>
                  <a:pt x="5324" y="8806"/>
                </a:cubicBezTo>
                <a:cubicBezTo>
                  <a:pt x="5315" y="8810"/>
                  <a:pt x="5234" y="8865"/>
                  <a:pt x="5226" y="8872"/>
                </a:cubicBezTo>
                <a:cubicBezTo>
                  <a:pt x="5173" y="8918"/>
                  <a:pt x="5353" y="9373"/>
                  <a:pt x="5375" y="9453"/>
                </a:cubicBezTo>
                <a:cubicBezTo>
                  <a:pt x="5925" y="11287"/>
                  <a:pt x="5488" y="12259"/>
                  <a:pt x="5583" y="13069"/>
                </a:cubicBezTo>
                <a:cubicBezTo>
                  <a:pt x="5598" y="13242"/>
                  <a:pt x="5632" y="13023"/>
                  <a:pt x="5570" y="13465"/>
                </a:cubicBezTo>
                <a:cubicBezTo>
                  <a:pt x="5518" y="13722"/>
                  <a:pt x="5411" y="13982"/>
                  <a:pt x="5402" y="14011"/>
                </a:cubicBezTo>
                <a:cubicBezTo>
                  <a:pt x="5275" y="14440"/>
                  <a:pt x="5251" y="14914"/>
                  <a:pt x="5135" y="15379"/>
                </a:cubicBezTo>
                <a:cubicBezTo>
                  <a:pt x="4711" y="17085"/>
                  <a:pt x="4882" y="16682"/>
                  <a:pt x="4728" y="17721"/>
                </a:cubicBezTo>
                <a:cubicBezTo>
                  <a:pt x="4713" y="17815"/>
                  <a:pt x="4728" y="17942"/>
                  <a:pt x="4738" y="17963"/>
                </a:cubicBezTo>
                <a:cubicBezTo>
                  <a:pt x="4768" y="17966"/>
                  <a:pt x="4798" y="17981"/>
                  <a:pt x="4813" y="18008"/>
                </a:cubicBezTo>
                <a:cubicBezTo>
                  <a:pt x="4843" y="18062"/>
                  <a:pt x="4881" y="18090"/>
                  <a:pt x="4851" y="18153"/>
                </a:cubicBezTo>
                <a:cubicBezTo>
                  <a:pt x="4854" y="18155"/>
                  <a:pt x="4859" y="18158"/>
                  <a:pt x="4862" y="18160"/>
                </a:cubicBezTo>
                <a:cubicBezTo>
                  <a:pt x="4869" y="18180"/>
                  <a:pt x="4881" y="18197"/>
                  <a:pt x="4891" y="18216"/>
                </a:cubicBezTo>
                <a:cubicBezTo>
                  <a:pt x="4920" y="18205"/>
                  <a:pt x="4950" y="18195"/>
                  <a:pt x="4981" y="18192"/>
                </a:cubicBezTo>
                <a:cubicBezTo>
                  <a:pt x="5214" y="18181"/>
                  <a:pt x="5174" y="18194"/>
                  <a:pt x="5234" y="18258"/>
                </a:cubicBezTo>
                <a:cubicBezTo>
                  <a:pt x="5243" y="18279"/>
                  <a:pt x="5262" y="18294"/>
                  <a:pt x="5275" y="18314"/>
                </a:cubicBezTo>
                <a:cubicBezTo>
                  <a:pt x="5291" y="18335"/>
                  <a:pt x="5300" y="18359"/>
                  <a:pt x="5313" y="18382"/>
                </a:cubicBezTo>
                <a:cubicBezTo>
                  <a:pt x="5321" y="18420"/>
                  <a:pt x="5343" y="18457"/>
                  <a:pt x="5339" y="18505"/>
                </a:cubicBezTo>
                <a:cubicBezTo>
                  <a:pt x="5337" y="18550"/>
                  <a:pt x="5380" y="18667"/>
                  <a:pt x="5391" y="18705"/>
                </a:cubicBezTo>
                <a:cubicBezTo>
                  <a:pt x="5451" y="18712"/>
                  <a:pt x="5419" y="18699"/>
                  <a:pt x="5541" y="18719"/>
                </a:cubicBezTo>
                <a:cubicBezTo>
                  <a:pt x="5543" y="18727"/>
                  <a:pt x="5545" y="18736"/>
                  <a:pt x="5547" y="18745"/>
                </a:cubicBezTo>
                <a:cubicBezTo>
                  <a:pt x="5460" y="18742"/>
                  <a:pt x="5364" y="18733"/>
                  <a:pt x="5364" y="18733"/>
                </a:cubicBezTo>
                <a:cubicBezTo>
                  <a:pt x="5344" y="18747"/>
                  <a:pt x="5318" y="18743"/>
                  <a:pt x="5295" y="18743"/>
                </a:cubicBezTo>
                <a:cubicBezTo>
                  <a:pt x="5293" y="18741"/>
                  <a:pt x="5289" y="18736"/>
                  <a:pt x="5287" y="18734"/>
                </a:cubicBezTo>
                <a:cubicBezTo>
                  <a:pt x="5236" y="18727"/>
                  <a:pt x="5147" y="18687"/>
                  <a:pt x="5145" y="18683"/>
                </a:cubicBezTo>
                <a:cubicBezTo>
                  <a:pt x="5134" y="18679"/>
                  <a:pt x="5122" y="18680"/>
                  <a:pt x="5114" y="18671"/>
                </a:cubicBezTo>
                <a:cubicBezTo>
                  <a:pt x="5098" y="18663"/>
                  <a:pt x="5081" y="18656"/>
                  <a:pt x="5064" y="18653"/>
                </a:cubicBezTo>
                <a:cubicBezTo>
                  <a:pt x="5044" y="18638"/>
                  <a:pt x="4977" y="18637"/>
                  <a:pt x="4911" y="18562"/>
                </a:cubicBezTo>
                <a:cubicBezTo>
                  <a:pt x="4903" y="18540"/>
                  <a:pt x="4851" y="18480"/>
                  <a:pt x="4834" y="18462"/>
                </a:cubicBezTo>
                <a:cubicBezTo>
                  <a:pt x="4816" y="18461"/>
                  <a:pt x="4821" y="18481"/>
                  <a:pt x="4820" y="18492"/>
                </a:cubicBezTo>
                <a:cubicBezTo>
                  <a:pt x="4826" y="18495"/>
                  <a:pt x="4831" y="18498"/>
                  <a:pt x="4837" y="18501"/>
                </a:cubicBezTo>
                <a:cubicBezTo>
                  <a:pt x="4832" y="18501"/>
                  <a:pt x="4822" y="18501"/>
                  <a:pt x="4817" y="18501"/>
                </a:cubicBezTo>
                <a:cubicBezTo>
                  <a:pt x="4810" y="18542"/>
                  <a:pt x="4816" y="18584"/>
                  <a:pt x="4815" y="18626"/>
                </a:cubicBezTo>
                <a:cubicBezTo>
                  <a:pt x="4830" y="18658"/>
                  <a:pt x="4845" y="18690"/>
                  <a:pt x="4851" y="18725"/>
                </a:cubicBezTo>
                <a:cubicBezTo>
                  <a:pt x="4849" y="18743"/>
                  <a:pt x="4842" y="18760"/>
                  <a:pt x="4836" y="18778"/>
                </a:cubicBezTo>
                <a:cubicBezTo>
                  <a:pt x="4801" y="18830"/>
                  <a:pt x="4840" y="18825"/>
                  <a:pt x="4806" y="18867"/>
                </a:cubicBezTo>
                <a:cubicBezTo>
                  <a:pt x="4797" y="18870"/>
                  <a:pt x="4788" y="18874"/>
                  <a:pt x="4779" y="18877"/>
                </a:cubicBezTo>
                <a:cubicBezTo>
                  <a:pt x="4765" y="18867"/>
                  <a:pt x="4754" y="18854"/>
                  <a:pt x="4742" y="18842"/>
                </a:cubicBezTo>
                <a:cubicBezTo>
                  <a:pt x="4722" y="18850"/>
                  <a:pt x="4720" y="18882"/>
                  <a:pt x="4731" y="18900"/>
                </a:cubicBezTo>
                <a:cubicBezTo>
                  <a:pt x="4745" y="18926"/>
                  <a:pt x="4729" y="18954"/>
                  <a:pt x="4720" y="18979"/>
                </a:cubicBezTo>
                <a:cubicBezTo>
                  <a:pt x="4732" y="19090"/>
                  <a:pt x="4765" y="18983"/>
                  <a:pt x="4708" y="19171"/>
                </a:cubicBezTo>
                <a:cubicBezTo>
                  <a:pt x="4715" y="19173"/>
                  <a:pt x="4721" y="19175"/>
                  <a:pt x="4727" y="19178"/>
                </a:cubicBezTo>
                <a:cubicBezTo>
                  <a:pt x="4723" y="19178"/>
                  <a:pt x="4714" y="19178"/>
                  <a:pt x="4710" y="19178"/>
                </a:cubicBezTo>
                <a:cubicBezTo>
                  <a:pt x="4756" y="19661"/>
                  <a:pt x="4882" y="19757"/>
                  <a:pt x="4786" y="19892"/>
                </a:cubicBezTo>
                <a:cubicBezTo>
                  <a:pt x="4771" y="19912"/>
                  <a:pt x="4745" y="19928"/>
                  <a:pt x="4744" y="19956"/>
                </a:cubicBezTo>
                <a:cubicBezTo>
                  <a:pt x="4635" y="20055"/>
                  <a:pt x="4548" y="19988"/>
                  <a:pt x="4473" y="19971"/>
                </a:cubicBezTo>
                <a:cubicBezTo>
                  <a:pt x="4456" y="19960"/>
                  <a:pt x="4442" y="19946"/>
                  <a:pt x="4429" y="19930"/>
                </a:cubicBezTo>
                <a:cubicBezTo>
                  <a:pt x="4414" y="19919"/>
                  <a:pt x="4395" y="19912"/>
                  <a:pt x="4387" y="19895"/>
                </a:cubicBezTo>
                <a:cubicBezTo>
                  <a:pt x="4374" y="19889"/>
                  <a:pt x="4360" y="19886"/>
                  <a:pt x="4347" y="19884"/>
                </a:cubicBezTo>
                <a:cubicBezTo>
                  <a:pt x="4345" y="19882"/>
                  <a:pt x="4342" y="19878"/>
                  <a:pt x="4341" y="19876"/>
                </a:cubicBezTo>
                <a:cubicBezTo>
                  <a:pt x="4311" y="19867"/>
                  <a:pt x="4300" y="19834"/>
                  <a:pt x="4284" y="19811"/>
                </a:cubicBezTo>
                <a:cubicBezTo>
                  <a:pt x="4272" y="19801"/>
                  <a:pt x="4264" y="19789"/>
                  <a:pt x="4257" y="19775"/>
                </a:cubicBezTo>
                <a:cubicBezTo>
                  <a:pt x="4247" y="19773"/>
                  <a:pt x="4235" y="19772"/>
                  <a:pt x="4225" y="19772"/>
                </a:cubicBezTo>
                <a:cubicBezTo>
                  <a:pt x="4204" y="19744"/>
                  <a:pt x="4164" y="19719"/>
                  <a:pt x="4143" y="19679"/>
                </a:cubicBezTo>
                <a:cubicBezTo>
                  <a:pt x="4145" y="19674"/>
                  <a:pt x="4150" y="19663"/>
                  <a:pt x="4152" y="19657"/>
                </a:cubicBezTo>
                <a:cubicBezTo>
                  <a:pt x="4133" y="19647"/>
                  <a:pt x="4120" y="19631"/>
                  <a:pt x="4118" y="19610"/>
                </a:cubicBezTo>
                <a:cubicBezTo>
                  <a:pt x="4103" y="19609"/>
                  <a:pt x="4089" y="19608"/>
                  <a:pt x="4074" y="19608"/>
                </a:cubicBezTo>
                <a:cubicBezTo>
                  <a:pt x="4066" y="19568"/>
                  <a:pt x="4030" y="19577"/>
                  <a:pt x="4036" y="19512"/>
                </a:cubicBezTo>
                <a:cubicBezTo>
                  <a:pt x="4027" y="19502"/>
                  <a:pt x="4018" y="19492"/>
                  <a:pt x="4010" y="19482"/>
                </a:cubicBezTo>
                <a:cubicBezTo>
                  <a:pt x="3971" y="19478"/>
                  <a:pt x="3960" y="19443"/>
                  <a:pt x="3931" y="19404"/>
                </a:cubicBezTo>
                <a:cubicBezTo>
                  <a:pt x="3932" y="19393"/>
                  <a:pt x="3932" y="19382"/>
                  <a:pt x="3931" y="19371"/>
                </a:cubicBezTo>
                <a:cubicBezTo>
                  <a:pt x="3915" y="19362"/>
                  <a:pt x="3914" y="19343"/>
                  <a:pt x="3907" y="19329"/>
                </a:cubicBezTo>
                <a:cubicBezTo>
                  <a:pt x="3891" y="19321"/>
                  <a:pt x="3871" y="19316"/>
                  <a:pt x="3863" y="19298"/>
                </a:cubicBezTo>
                <a:cubicBezTo>
                  <a:pt x="3848" y="19267"/>
                  <a:pt x="3829" y="19237"/>
                  <a:pt x="3818" y="19205"/>
                </a:cubicBezTo>
                <a:cubicBezTo>
                  <a:pt x="3811" y="19188"/>
                  <a:pt x="3829" y="19172"/>
                  <a:pt x="3821" y="19156"/>
                </a:cubicBezTo>
                <a:cubicBezTo>
                  <a:pt x="3815" y="19140"/>
                  <a:pt x="3811" y="19120"/>
                  <a:pt x="3792" y="19116"/>
                </a:cubicBezTo>
                <a:cubicBezTo>
                  <a:pt x="3790" y="19113"/>
                  <a:pt x="3786" y="19108"/>
                  <a:pt x="3784" y="19106"/>
                </a:cubicBezTo>
                <a:cubicBezTo>
                  <a:pt x="3774" y="19072"/>
                  <a:pt x="3736" y="18986"/>
                  <a:pt x="3770" y="18977"/>
                </a:cubicBezTo>
                <a:cubicBezTo>
                  <a:pt x="3758" y="18942"/>
                  <a:pt x="3767" y="18970"/>
                  <a:pt x="3758" y="18931"/>
                </a:cubicBezTo>
                <a:cubicBezTo>
                  <a:pt x="3760" y="18921"/>
                  <a:pt x="3762" y="18911"/>
                  <a:pt x="3764" y="18901"/>
                </a:cubicBezTo>
                <a:cubicBezTo>
                  <a:pt x="3755" y="18902"/>
                  <a:pt x="3746" y="18903"/>
                  <a:pt x="3737" y="18904"/>
                </a:cubicBezTo>
                <a:cubicBezTo>
                  <a:pt x="3733" y="18895"/>
                  <a:pt x="3728" y="18886"/>
                  <a:pt x="3722" y="18878"/>
                </a:cubicBezTo>
                <a:cubicBezTo>
                  <a:pt x="3717" y="18857"/>
                  <a:pt x="3679" y="18730"/>
                  <a:pt x="3683" y="18707"/>
                </a:cubicBezTo>
                <a:cubicBezTo>
                  <a:pt x="3688" y="18701"/>
                  <a:pt x="3694" y="18697"/>
                  <a:pt x="3700" y="18694"/>
                </a:cubicBezTo>
                <a:cubicBezTo>
                  <a:pt x="3700" y="18692"/>
                  <a:pt x="3699" y="18687"/>
                  <a:pt x="3699" y="18684"/>
                </a:cubicBezTo>
                <a:cubicBezTo>
                  <a:pt x="3693" y="18680"/>
                  <a:pt x="3688" y="18677"/>
                  <a:pt x="3682" y="18674"/>
                </a:cubicBezTo>
                <a:cubicBezTo>
                  <a:pt x="3682" y="18623"/>
                  <a:pt x="3657" y="18667"/>
                  <a:pt x="3635" y="18584"/>
                </a:cubicBezTo>
                <a:cubicBezTo>
                  <a:pt x="3619" y="18550"/>
                  <a:pt x="3596" y="18511"/>
                  <a:pt x="3612" y="18473"/>
                </a:cubicBezTo>
                <a:cubicBezTo>
                  <a:pt x="3598" y="18450"/>
                  <a:pt x="3591" y="18426"/>
                  <a:pt x="3590" y="18400"/>
                </a:cubicBezTo>
                <a:cubicBezTo>
                  <a:pt x="3576" y="18403"/>
                  <a:pt x="3563" y="18404"/>
                  <a:pt x="3550" y="18405"/>
                </a:cubicBezTo>
                <a:cubicBezTo>
                  <a:pt x="3547" y="18369"/>
                  <a:pt x="3521" y="18342"/>
                  <a:pt x="3510" y="18309"/>
                </a:cubicBezTo>
                <a:cubicBezTo>
                  <a:pt x="3517" y="18298"/>
                  <a:pt x="3524" y="18286"/>
                  <a:pt x="3531" y="18276"/>
                </a:cubicBezTo>
                <a:cubicBezTo>
                  <a:pt x="3523" y="18275"/>
                  <a:pt x="3514" y="18274"/>
                  <a:pt x="3506" y="18274"/>
                </a:cubicBezTo>
                <a:cubicBezTo>
                  <a:pt x="3503" y="18262"/>
                  <a:pt x="3501" y="18250"/>
                  <a:pt x="3498" y="18238"/>
                </a:cubicBezTo>
                <a:cubicBezTo>
                  <a:pt x="3487" y="18233"/>
                  <a:pt x="3475" y="18229"/>
                  <a:pt x="3463" y="18225"/>
                </a:cubicBezTo>
                <a:cubicBezTo>
                  <a:pt x="3428" y="18144"/>
                  <a:pt x="3406" y="18147"/>
                  <a:pt x="3422" y="18095"/>
                </a:cubicBezTo>
                <a:cubicBezTo>
                  <a:pt x="3414" y="18085"/>
                  <a:pt x="3406" y="18076"/>
                  <a:pt x="3398" y="18067"/>
                </a:cubicBezTo>
                <a:cubicBezTo>
                  <a:pt x="3398" y="18056"/>
                  <a:pt x="3399" y="18045"/>
                  <a:pt x="3399" y="18034"/>
                </a:cubicBezTo>
                <a:cubicBezTo>
                  <a:pt x="3389" y="18036"/>
                  <a:pt x="3380" y="18039"/>
                  <a:pt x="3370" y="18041"/>
                </a:cubicBezTo>
                <a:cubicBezTo>
                  <a:pt x="3346" y="18000"/>
                  <a:pt x="3328" y="17977"/>
                  <a:pt x="3332" y="17960"/>
                </a:cubicBezTo>
                <a:cubicBezTo>
                  <a:pt x="3337" y="17951"/>
                  <a:pt x="3342" y="17942"/>
                  <a:pt x="3344" y="17932"/>
                </a:cubicBezTo>
                <a:cubicBezTo>
                  <a:pt x="3321" y="17927"/>
                  <a:pt x="3319" y="17898"/>
                  <a:pt x="3316" y="17879"/>
                </a:cubicBezTo>
                <a:cubicBezTo>
                  <a:pt x="3306" y="17878"/>
                  <a:pt x="3296" y="17877"/>
                  <a:pt x="3286" y="17877"/>
                </a:cubicBezTo>
                <a:cubicBezTo>
                  <a:pt x="3274" y="17833"/>
                  <a:pt x="3251" y="17836"/>
                  <a:pt x="3273" y="17782"/>
                </a:cubicBezTo>
                <a:cubicBezTo>
                  <a:pt x="3268" y="17778"/>
                  <a:pt x="3264" y="17774"/>
                  <a:pt x="3259" y="17770"/>
                </a:cubicBezTo>
                <a:cubicBezTo>
                  <a:pt x="3260" y="17758"/>
                  <a:pt x="3260" y="17745"/>
                  <a:pt x="3261" y="17733"/>
                </a:cubicBezTo>
                <a:cubicBezTo>
                  <a:pt x="3252" y="17734"/>
                  <a:pt x="3243" y="17736"/>
                  <a:pt x="3234" y="17738"/>
                </a:cubicBezTo>
                <a:cubicBezTo>
                  <a:pt x="3204" y="17677"/>
                  <a:pt x="3184" y="17556"/>
                  <a:pt x="3235" y="17497"/>
                </a:cubicBezTo>
                <a:cubicBezTo>
                  <a:pt x="3234" y="17485"/>
                  <a:pt x="3233" y="17474"/>
                  <a:pt x="3234" y="17463"/>
                </a:cubicBezTo>
                <a:cubicBezTo>
                  <a:pt x="3241" y="17454"/>
                  <a:pt x="3249" y="17446"/>
                  <a:pt x="3257" y="17438"/>
                </a:cubicBezTo>
                <a:cubicBezTo>
                  <a:pt x="3256" y="17445"/>
                  <a:pt x="3256" y="17459"/>
                  <a:pt x="3256" y="17466"/>
                </a:cubicBezTo>
                <a:cubicBezTo>
                  <a:pt x="3272" y="17454"/>
                  <a:pt x="3284" y="17436"/>
                  <a:pt x="3304" y="17429"/>
                </a:cubicBezTo>
                <a:cubicBezTo>
                  <a:pt x="3373" y="17403"/>
                  <a:pt x="3402" y="17376"/>
                  <a:pt x="3499" y="17354"/>
                </a:cubicBezTo>
                <a:cubicBezTo>
                  <a:pt x="3536" y="17301"/>
                  <a:pt x="3535" y="17330"/>
                  <a:pt x="3568" y="17305"/>
                </a:cubicBezTo>
                <a:cubicBezTo>
                  <a:pt x="3581" y="17303"/>
                  <a:pt x="3669" y="17273"/>
                  <a:pt x="3697" y="17255"/>
                </a:cubicBezTo>
                <a:cubicBezTo>
                  <a:pt x="3708" y="17252"/>
                  <a:pt x="3720" y="17250"/>
                  <a:pt x="3732" y="17248"/>
                </a:cubicBezTo>
                <a:cubicBezTo>
                  <a:pt x="3750" y="17235"/>
                  <a:pt x="3770" y="17225"/>
                  <a:pt x="3792" y="17222"/>
                </a:cubicBezTo>
                <a:cubicBezTo>
                  <a:pt x="3817" y="17204"/>
                  <a:pt x="3840" y="17183"/>
                  <a:pt x="3870" y="17175"/>
                </a:cubicBezTo>
                <a:cubicBezTo>
                  <a:pt x="3909" y="17160"/>
                  <a:pt x="3954" y="17167"/>
                  <a:pt x="3988" y="17141"/>
                </a:cubicBezTo>
                <a:cubicBezTo>
                  <a:pt x="4039" y="17102"/>
                  <a:pt x="4021" y="17095"/>
                  <a:pt x="4004" y="17039"/>
                </a:cubicBezTo>
                <a:cubicBezTo>
                  <a:pt x="3976" y="16993"/>
                  <a:pt x="3979" y="16996"/>
                  <a:pt x="3986" y="16944"/>
                </a:cubicBezTo>
                <a:cubicBezTo>
                  <a:pt x="3985" y="16941"/>
                  <a:pt x="3984" y="16936"/>
                  <a:pt x="3983" y="16933"/>
                </a:cubicBezTo>
                <a:cubicBezTo>
                  <a:pt x="3992" y="16926"/>
                  <a:pt x="4000" y="16919"/>
                  <a:pt x="4007" y="16911"/>
                </a:cubicBezTo>
                <a:cubicBezTo>
                  <a:pt x="4026" y="16912"/>
                  <a:pt x="4043" y="16920"/>
                  <a:pt x="4060" y="16925"/>
                </a:cubicBezTo>
                <a:cubicBezTo>
                  <a:pt x="4164" y="15548"/>
                  <a:pt x="3934" y="14930"/>
                  <a:pt x="4325" y="13868"/>
                </a:cubicBezTo>
                <a:cubicBezTo>
                  <a:pt x="4373" y="13714"/>
                  <a:pt x="4442" y="13624"/>
                  <a:pt x="4433" y="13521"/>
                </a:cubicBezTo>
                <a:cubicBezTo>
                  <a:pt x="4286" y="12186"/>
                  <a:pt x="4476" y="12912"/>
                  <a:pt x="4042" y="11359"/>
                </a:cubicBezTo>
                <a:cubicBezTo>
                  <a:pt x="4040" y="11356"/>
                  <a:pt x="4036" y="11351"/>
                  <a:pt x="4035" y="11349"/>
                </a:cubicBezTo>
                <a:cubicBezTo>
                  <a:pt x="4035" y="11349"/>
                  <a:pt x="3926" y="11053"/>
                  <a:pt x="3904" y="10971"/>
                </a:cubicBezTo>
                <a:cubicBezTo>
                  <a:pt x="3788" y="10497"/>
                  <a:pt x="3523" y="10160"/>
                  <a:pt x="3138" y="9679"/>
                </a:cubicBezTo>
                <a:cubicBezTo>
                  <a:pt x="2854" y="9610"/>
                  <a:pt x="2645" y="9437"/>
                  <a:pt x="2524" y="9207"/>
                </a:cubicBezTo>
                <a:cubicBezTo>
                  <a:pt x="2328" y="8848"/>
                  <a:pt x="2102" y="7951"/>
                  <a:pt x="2389" y="7509"/>
                </a:cubicBezTo>
                <a:cubicBezTo>
                  <a:pt x="2512" y="7313"/>
                  <a:pt x="2418" y="7439"/>
                  <a:pt x="2501" y="7251"/>
                </a:cubicBezTo>
                <a:cubicBezTo>
                  <a:pt x="2518" y="7214"/>
                  <a:pt x="2513" y="7173"/>
                  <a:pt x="2524" y="7135"/>
                </a:cubicBezTo>
                <a:cubicBezTo>
                  <a:pt x="2529" y="7106"/>
                  <a:pt x="2543" y="7080"/>
                  <a:pt x="2555" y="7053"/>
                </a:cubicBezTo>
                <a:cubicBezTo>
                  <a:pt x="2569" y="7024"/>
                  <a:pt x="2570" y="6969"/>
                  <a:pt x="2615" y="6901"/>
                </a:cubicBezTo>
                <a:cubicBezTo>
                  <a:pt x="2628" y="6880"/>
                  <a:pt x="2628" y="6854"/>
                  <a:pt x="2631" y="6831"/>
                </a:cubicBezTo>
                <a:cubicBezTo>
                  <a:pt x="2776" y="5956"/>
                  <a:pt x="2670" y="6013"/>
                  <a:pt x="2690" y="5753"/>
                </a:cubicBezTo>
                <a:cubicBezTo>
                  <a:pt x="2675" y="5734"/>
                  <a:pt x="2676" y="5710"/>
                  <a:pt x="2681" y="5688"/>
                </a:cubicBezTo>
                <a:cubicBezTo>
                  <a:pt x="2680" y="5542"/>
                  <a:pt x="2638" y="5462"/>
                  <a:pt x="2632" y="5432"/>
                </a:cubicBezTo>
                <a:cubicBezTo>
                  <a:pt x="2615" y="5328"/>
                  <a:pt x="2614" y="5291"/>
                  <a:pt x="2615" y="4841"/>
                </a:cubicBezTo>
                <a:cubicBezTo>
                  <a:pt x="2617" y="4812"/>
                  <a:pt x="2596" y="4776"/>
                  <a:pt x="2622" y="4753"/>
                </a:cubicBezTo>
                <a:cubicBezTo>
                  <a:pt x="2536" y="4493"/>
                  <a:pt x="2604" y="4587"/>
                  <a:pt x="2523" y="4292"/>
                </a:cubicBezTo>
                <a:cubicBezTo>
                  <a:pt x="2518" y="4293"/>
                  <a:pt x="2510" y="4297"/>
                  <a:pt x="2506" y="4298"/>
                </a:cubicBezTo>
                <a:cubicBezTo>
                  <a:pt x="2497" y="4305"/>
                  <a:pt x="2489" y="4311"/>
                  <a:pt x="2480" y="4318"/>
                </a:cubicBezTo>
                <a:cubicBezTo>
                  <a:pt x="2467" y="4322"/>
                  <a:pt x="2458" y="4332"/>
                  <a:pt x="2448" y="4342"/>
                </a:cubicBezTo>
                <a:cubicBezTo>
                  <a:pt x="2406" y="4351"/>
                  <a:pt x="2211" y="4545"/>
                  <a:pt x="2180" y="4562"/>
                </a:cubicBezTo>
                <a:cubicBezTo>
                  <a:pt x="2107" y="4638"/>
                  <a:pt x="1784" y="4906"/>
                  <a:pt x="1784" y="4906"/>
                </a:cubicBezTo>
                <a:cubicBezTo>
                  <a:pt x="1781" y="4906"/>
                  <a:pt x="1774" y="4908"/>
                  <a:pt x="1771" y="4908"/>
                </a:cubicBezTo>
                <a:cubicBezTo>
                  <a:pt x="1742" y="4940"/>
                  <a:pt x="1634" y="5010"/>
                  <a:pt x="1538" y="5083"/>
                </a:cubicBezTo>
                <a:cubicBezTo>
                  <a:pt x="1535" y="5084"/>
                  <a:pt x="1530" y="5087"/>
                  <a:pt x="1527" y="5088"/>
                </a:cubicBezTo>
                <a:cubicBezTo>
                  <a:pt x="1502" y="5115"/>
                  <a:pt x="1465" y="5127"/>
                  <a:pt x="1440" y="5155"/>
                </a:cubicBezTo>
                <a:cubicBezTo>
                  <a:pt x="1400" y="5179"/>
                  <a:pt x="1274" y="5279"/>
                  <a:pt x="1239" y="5343"/>
                </a:cubicBezTo>
                <a:cubicBezTo>
                  <a:pt x="1152" y="5413"/>
                  <a:pt x="1002" y="6038"/>
                  <a:pt x="949" y="6213"/>
                </a:cubicBezTo>
                <a:cubicBezTo>
                  <a:pt x="840" y="6487"/>
                  <a:pt x="683" y="7017"/>
                  <a:pt x="679" y="7030"/>
                </a:cubicBezTo>
                <a:cubicBezTo>
                  <a:pt x="467" y="7835"/>
                  <a:pt x="666" y="7661"/>
                  <a:pt x="903" y="8011"/>
                </a:cubicBezTo>
                <a:cubicBezTo>
                  <a:pt x="940" y="8073"/>
                  <a:pt x="939" y="8148"/>
                  <a:pt x="971" y="8212"/>
                </a:cubicBezTo>
                <a:cubicBezTo>
                  <a:pt x="1029" y="8348"/>
                  <a:pt x="991" y="8187"/>
                  <a:pt x="1089" y="8546"/>
                </a:cubicBezTo>
                <a:cubicBezTo>
                  <a:pt x="1087" y="8611"/>
                  <a:pt x="995" y="8599"/>
                  <a:pt x="982" y="8598"/>
                </a:cubicBezTo>
                <a:cubicBezTo>
                  <a:pt x="821" y="8494"/>
                  <a:pt x="844" y="8305"/>
                  <a:pt x="787" y="8221"/>
                </a:cubicBezTo>
                <a:cubicBezTo>
                  <a:pt x="762" y="8204"/>
                  <a:pt x="729" y="8215"/>
                  <a:pt x="700" y="8212"/>
                </a:cubicBezTo>
                <a:cubicBezTo>
                  <a:pt x="696" y="8216"/>
                  <a:pt x="691" y="8220"/>
                  <a:pt x="686" y="8225"/>
                </a:cubicBezTo>
                <a:cubicBezTo>
                  <a:pt x="646" y="8364"/>
                  <a:pt x="597" y="8496"/>
                  <a:pt x="625" y="8677"/>
                </a:cubicBezTo>
                <a:cubicBezTo>
                  <a:pt x="637" y="8732"/>
                  <a:pt x="625" y="8790"/>
                  <a:pt x="638" y="8846"/>
                </a:cubicBezTo>
                <a:cubicBezTo>
                  <a:pt x="658" y="9093"/>
                  <a:pt x="652" y="9144"/>
                  <a:pt x="618" y="9239"/>
                </a:cubicBezTo>
                <a:cubicBezTo>
                  <a:pt x="605" y="9245"/>
                  <a:pt x="592" y="9252"/>
                  <a:pt x="580" y="9261"/>
                </a:cubicBezTo>
                <a:cubicBezTo>
                  <a:pt x="560" y="9263"/>
                  <a:pt x="540" y="9261"/>
                  <a:pt x="521" y="9260"/>
                </a:cubicBezTo>
                <a:cubicBezTo>
                  <a:pt x="519" y="9264"/>
                  <a:pt x="515" y="9271"/>
                  <a:pt x="513" y="9275"/>
                </a:cubicBezTo>
                <a:cubicBezTo>
                  <a:pt x="437" y="9298"/>
                  <a:pt x="434" y="9254"/>
                  <a:pt x="412" y="9177"/>
                </a:cubicBezTo>
                <a:cubicBezTo>
                  <a:pt x="401" y="9179"/>
                  <a:pt x="395" y="9190"/>
                  <a:pt x="387" y="9197"/>
                </a:cubicBezTo>
                <a:cubicBezTo>
                  <a:pt x="370" y="9211"/>
                  <a:pt x="347" y="9216"/>
                  <a:pt x="326" y="9219"/>
                </a:cubicBezTo>
                <a:cubicBezTo>
                  <a:pt x="312" y="9204"/>
                  <a:pt x="299" y="9188"/>
                  <a:pt x="297" y="9168"/>
                </a:cubicBezTo>
                <a:cubicBezTo>
                  <a:pt x="294" y="9165"/>
                  <a:pt x="290" y="9160"/>
                  <a:pt x="287" y="9158"/>
                </a:cubicBezTo>
                <a:cubicBezTo>
                  <a:pt x="287" y="9146"/>
                  <a:pt x="268" y="9025"/>
                  <a:pt x="256" y="9022"/>
                </a:cubicBezTo>
                <a:cubicBezTo>
                  <a:pt x="240" y="9022"/>
                  <a:pt x="225" y="9027"/>
                  <a:pt x="210" y="9030"/>
                </a:cubicBezTo>
                <a:cubicBezTo>
                  <a:pt x="169" y="9003"/>
                  <a:pt x="189" y="8998"/>
                  <a:pt x="192" y="8961"/>
                </a:cubicBezTo>
                <a:cubicBezTo>
                  <a:pt x="187" y="8960"/>
                  <a:pt x="178" y="8959"/>
                  <a:pt x="174" y="8958"/>
                </a:cubicBezTo>
                <a:cubicBezTo>
                  <a:pt x="153" y="8779"/>
                  <a:pt x="180" y="8911"/>
                  <a:pt x="145" y="8711"/>
                </a:cubicBezTo>
                <a:cubicBezTo>
                  <a:pt x="141" y="8684"/>
                  <a:pt x="119" y="8661"/>
                  <a:pt x="122" y="8633"/>
                </a:cubicBezTo>
                <a:cubicBezTo>
                  <a:pt x="125" y="8577"/>
                  <a:pt x="19" y="8322"/>
                  <a:pt x="20" y="8300"/>
                </a:cubicBezTo>
                <a:cubicBezTo>
                  <a:pt x="22" y="8172"/>
                  <a:pt x="0" y="7901"/>
                  <a:pt x="34" y="7835"/>
                </a:cubicBezTo>
                <a:cubicBezTo>
                  <a:pt x="35" y="7795"/>
                  <a:pt x="42" y="7756"/>
                  <a:pt x="44" y="7717"/>
                </a:cubicBezTo>
                <a:cubicBezTo>
                  <a:pt x="50" y="7693"/>
                  <a:pt x="38" y="7510"/>
                  <a:pt x="60" y="7446"/>
                </a:cubicBezTo>
                <a:cubicBezTo>
                  <a:pt x="70" y="7428"/>
                  <a:pt x="80" y="7409"/>
                  <a:pt x="83" y="7389"/>
                </a:cubicBezTo>
                <a:cubicBezTo>
                  <a:pt x="85" y="7377"/>
                  <a:pt x="88" y="7365"/>
                  <a:pt x="96" y="7355"/>
                </a:cubicBezTo>
                <a:cubicBezTo>
                  <a:pt x="94" y="7323"/>
                  <a:pt x="110" y="7295"/>
                  <a:pt x="119" y="7266"/>
                </a:cubicBezTo>
                <a:cubicBezTo>
                  <a:pt x="136" y="7212"/>
                  <a:pt x="203" y="6758"/>
                  <a:pt x="203" y="6758"/>
                </a:cubicBezTo>
                <a:cubicBezTo>
                  <a:pt x="203" y="6754"/>
                  <a:pt x="204" y="6746"/>
                  <a:pt x="204" y="6742"/>
                </a:cubicBezTo>
                <a:cubicBezTo>
                  <a:pt x="206" y="6740"/>
                  <a:pt x="209" y="6734"/>
                  <a:pt x="211" y="6731"/>
                </a:cubicBezTo>
                <a:cubicBezTo>
                  <a:pt x="199" y="6526"/>
                  <a:pt x="475" y="5206"/>
                  <a:pt x="684" y="4906"/>
                </a:cubicBezTo>
                <a:cubicBezTo>
                  <a:pt x="721" y="4853"/>
                  <a:pt x="742" y="4879"/>
                  <a:pt x="820" y="4730"/>
                </a:cubicBezTo>
                <a:cubicBezTo>
                  <a:pt x="1053" y="4395"/>
                  <a:pt x="1328" y="4105"/>
                  <a:pt x="1630" y="3834"/>
                </a:cubicBezTo>
                <a:cubicBezTo>
                  <a:pt x="1629" y="3830"/>
                  <a:pt x="1627" y="3825"/>
                  <a:pt x="1625" y="3820"/>
                </a:cubicBezTo>
                <a:cubicBezTo>
                  <a:pt x="1627" y="3823"/>
                  <a:pt x="1633" y="3828"/>
                  <a:pt x="1635" y="3831"/>
                </a:cubicBezTo>
                <a:cubicBezTo>
                  <a:pt x="1957" y="3528"/>
                  <a:pt x="1992" y="3398"/>
                  <a:pt x="2243" y="3158"/>
                </a:cubicBezTo>
                <a:cubicBezTo>
                  <a:pt x="2255" y="3148"/>
                  <a:pt x="2268" y="3138"/>
                  <a:pt x="2273" y="3123"/>
                </a:cubicBezTo>
                <a:cubicBezTo>
                  <a:pt x="2276" y="3122"/>
                  <a:pt x="2283" y="3120"/>
                  <a:pt x="2286" y="3119"/>
                </a:cubicBezTo>
                <a:cubicBezTo>
                  <a:pt x="2431" y="2973"/>
                  <a:pt x="2675" y="2810"/>
                  <a:pt x="2675" y="2810"/>
                </a:cubicBezTo>
                <a:cubicBezTo>
                  <a:pt x="2690" y="2807"/>
                  <a:pt x="2703" y="2799"/>
                  <a:pt x="2706" y="2783"/>
                </a:cubicBezTo>
                <a:cubicBezTo>
                  <a:pt x="2709" y="2782"/>
                  <a:pt x="2717" y="2782"/>
                  <a:pt x="2720" y="2782"/>
                </a:cubicBezTo>
                <a:cubicBezTo>
                  <a:pt x="2723" y="2779"/>
                  <a:pt x="2728" y="2774"/>
                  <a:pt x="2731" y="2772"/>
                </a:cubicBezTo>
                <a:cubicBezTo>
                  <a:pt x="2762" y="2762"/>
                  <a:pt x="2786" y="2739"/>
                  <a:pt x="2815" y="2725"/>
                </a:cubicBezTo>
                <a:cubicBezTo>
                  <a:pt x="2831" y="2715"/>
                  <a:pt x="2854" y="2713"/>
                  <a:pt x="2864" y="2694"/>
                </a:cubicBezTo>
                <a:cubicBezTo>
                  <a:pt x="2874" y="2693"/>
                  <a:pt x="2884" y="2693"/>
                  <a:pt x="2894" y="2693"/>
                </a:cubicBezTo>
                <a:cubicBezTo>
                  <a:pt x="2901" y="2673"/>
                  <a:pt x="2919" y="2685"/>
                  <a:pt x="2967" y="2670"/>
                </a:cubicBezTo>
                <a:cubicBezTo>
                  <a:pt x="3010" y="2661"/>
                  <a:pt x="3050" y="2643"/>
                  <a:pt x="3091" y="2630"/>
                </a:cubicBezTo>
                <a:cubicBezTo>
                  <a:pt x="3124" y="2614"/>
                  <a:pt x="3161" y="2618"/>
                  <a:pt x="3195" y="2604"/>
                </a:cubicBezTo>
                <a:cubicBezTo>
                  <a:pt x="3205" y="2587"/>
                  <a:pt x="3227" y="2596"/>
                  <a:pt x="3243" y="2594"/>
                </a:cubicBezTo>
                <a:cubicBezTo>
                  <a:pt x="3284" y="2598"/>
                  <a:pt x="3326" y="2588"/>
                  <a:pt x="3366" y="2599"/>
                </a:cubicBezTo>
                <a:cubicBezTo>
                  <a:pt x="3399" y="2607"/>
                  <a:pt x="3433" y="2603"/>
                  <a:pt x="3465" y="2611"/>
                </a:cubicBezTo>
                <a:cubicBezTo>
                  <a:pt x="3492" y="2616"/>
                  <a:pt x="3522" y="2621"/>
                  <a:pt x="3547" y="2607"/>
                </a:cubicBezTo>
                <a:cubicBezTo>
                  <a:pt x="3546" y="2603"/>
                  <a:pt x="3545" y="2593"/>
                  <a:pt x="3545" y="2588"/>
                </a:cubicBezTo>
                <a:cubicBezTo>
                  <a:pt x="3552" y="2594"/>
                  <a:pt x="3559" y="2601"/>
                  <a:pt x="3566" y="2607"/>
                </a:cubicBezTo>
                <a:cubicBezTo>
                  <a:pt x="3579" y="2599"/>
                  <a:pt x="3581" y="2583"/>
                  <a:pt x="3593" y="2573"/>
                </a:cubicBezTo>
                <a:cubicBezTo>
                  <a:pt x="3595" y="2567"/>
                  <a:pt x="3597" y="2561"/>
                  <a:pt x="3599" y="2556"/>
                </a:cubicBezTo>
                <a:cubicBezTo>
                  <a:pt x="3611" y="2552"/>
                  <a:pt x="3622" y="2546"/>
                  <a:pt x="3629" y="2537"/>
                </a:cubicBezTo>
                <a:cubicBezTo>
                  <a:pt x="3627" y="2534"/>
                  <a:pt x="3623" y="2530"/>
                  <a:pt x="3621" y="2528"/>
                </a:cubicBezTo>
                <a:cubicBezTo>
                  <a:pt x="3642" y="2533"/>
                  <a:pt x="3663" y="2526"/>
                  <a:pt x="3684" y="2524"/>
                </a:cubicBezTo>
                <a:cubicBezTo>
                  <a:pt x="3686" y="2522"/>
                  <a:pt x="3688" y="2517"/>
                  <a:pt x="3689" y="2515"/>
                </a:cubicBezTo>
                <a:cubicBezTo>
                  <a:pt x="3699" y="2514"/>
                  <a:pt x="3709" y="2513"/>
                  <a:pt x="3719" y="2513"/>
                </a:cubicBezTo>
                <a:cubicBezTo>
                  <a:pt x="3722" y="2502"/>
                  <a:pt x="3725" y="2492"/>
                  <a:pt x="3728" y="2482"/>
                </a:cubicBezTo>
                <a:cubicBezTo>
                  <a:pt x="3729" y="2487"/>
                  <a:pt x="3730" y="2497"/>
                  <a:pt x="3730" y="2502"/>
                </a:cubicBezTo>
                <a:cubicBezTo>
                  <a:pt x="3750" y="2502"/>
                  <a:pt x="3770" y="2500"/>
                  <a:pt x="3789" y="2499"/>
                </a:cubicBezTo>
                <a:cubicBezTo>
                  <a:pt x="3789" y="2495"/>
                  <a:pt x="3788" y="2488"/>
                  <a:pt x="3788" y="2485"/>
                </a:cubicBezTo>
                <a:cubicBezTo>
                  <a:pt x="3773" y="2479"/>
                  <a:pt x="3759" y="2473"/>
                  <a:pt x="3745" y="2466"/>
                </a:cubicBezTo>
                <a:cubicBezTo>
                  <a:pt x="3759" y="2452"/>
                  <a:pt x="3767" y="2434"/>
                  <a:pt x="3777" y="2418"/>
                </a:cubicBezTo>
                <a:cubicBezTo>
                  <a:pt x="3792" y="2415"/>
                  <a:pt x="3811" y="2416"/>
                  <a:pt x="3820" y="2402"/>
                </a:cubicBezTo>
                <a:cubicBezTo>
                  <a:pt x="3794" y="2399"/>
                  <a:pt x="3767" y="2398"/>
                  <a:pt x="3741" y="2397"/>
                </a:cubicBezTo>
                <a:cubicBezTo>
                  <a:pt x="3740" y="2394"/>
                  <a:pt x="3738" y="2388"/>
                  <a:pt x="3737" y="2384"/>
                </a:cubicBezTo>
                <a:cubicBezTo>
                  <a:pt x="3733" y="2384"/>
                  <a:pt x="3725" y="2383"/>
                  <a:pt x="3721" y="2383"/>
                </a:cubicBezTo>
                <a:cubicBezTo>
                  <a:pt x="3719" y="2376"/>
                  <a:pt x="3717" y="2369"/>
                  <a:pt x="3714" y="2362"/>
                </a:cubicBezTo>
                <a:cubicBezTo>
                  <a:pt x="3721" y="2358"/>
                  <a:pt x="3727" y="2355"/>
                  <a:pt x="3734" y="2351"/>
                </a:cubicBezTo>
                <a:cubicBezTo>
                  <a:pt x="3731" y="2348"/>
                  <a:pt x="3724" y="2342"/>
                  <a:pt x="3721" y="2339"/>
                </a:cubicBezTo>
                <a:cubicBezTo>
                  <a:pt x="3723" y="2340"/>
                  <a:pt x="3727" y="2340"/>
                  <a:pt x="3729" y="2341"/>
                </a:cubicBezTo>
                <a:cubicBezTo>
                  <a:pt x="3752" y="2330"/>
                  <a:pt x="3771" y="2307"/>
                  <a:pt x="3799" y="2307"/>
                </a:cubicBezTo>
                <a:cubicBezTo>
                  <a:pt x="3804" y="2286"/>
                  <a:pt x="3817" y="2267"/>
                  <a:pt x="3824" y="2246"/>
                </a:cubicBezTo>
                <a:cubicBezTo>
                  <a:pt x="3828" y="2245"/>
                  <a:pt x="3835" y="2243"/>
                  <a:pt x="3839" y="2242"/>
                </a:cubicBezTo>
                <a:cubicBezTo>
                  <a:pt x="3858" y="2142"/>
                  <a:pt x="3818" y="2164"/>
                  <a:pt x="3809" y="2112"/>
                </a:cubicBezTo>
                <a:cubicBezTo>
                  <a:pt x="3809" y="2079"/>
                  <a:pt x="3811" y="2045"/>
                  <a:pt x="3806" y="2011"/>
                </a:cubicBezTo>
                <a:cubicBezTo>
                  <a:pt x="3803" y="2014"/>
                  <a:pt x="3799" y="2021"/>
                  <a:pt x="3796" y="2024"/>
                </a:cubicBezTo>
                <a:cubicBezTo>
                  <a:pt x="3797" y="2017"/>
                  <a:pt x="3798" y="2009"/>
                  <a:pt x="3799" y="2001"/>
                </a:cubicBezTo>
                <a:cubicBezTo>
                  <a:pt x="3835" y="1938"/>
                  <a:pt x="3770" y="1215"/>
                  <a:pt x="3770" y="1203"/>
                </a:cubicBezTo>
                <a:cubicBezTo>
                  <a:pt x="3767" y="1203"/>
                  <a:pt x="3761" y="1203"/>
                  <a:pt x="3758" y="1203"/>
                </a:cubicBezTo>
                <a:cubicBezTo>
                  <a:pt x="3761" y="1203"/>
                  <a:pt x="3766" y="1201"/>
                  <a:pt x="3768" y="1201"/>
                </a:cubicBezTo>
                <a:cubicBezTo>
                  <a:pt x="3739" y="974"/>
                  <a:pt x="3772" y="889"/>
                  <a:pt x="3832" y="710"/>
                </a:cubicBezTo>
                <a:cubicBezTo>
                  <a:pt x="3842" y="696"/>
                  <a:pt x="3845" y="677"/>
                  <a:pt x="3857" y="664"/>
                </a:cubicBezTo>
                <a:cubicBezTo>
                  <a:pt x="3858" y="657"/>
                  <a:pt x="3858" y="651"/>
                  <a:pt x="3858" y="644"/>
                </a:cubicBezTo>
                <a:cubicBezTo>
                  <a:pt x="3861" y="643"/>
                  <a:pt x="3867" y="643"/>
                  <a:pt x="3870" y="643"/>
                </a:cubicBezTo>
                <a:cubicBezTo>
                  <a:pt x="3870" y="635"/>
                  <a:pt x="3871" y="628"/>
                  <a:pt x="3871" y="620"/>
                </a:cubicBezTo>
                <a:cubicBezTo>
                  <a:pt x="3871" y="620"/>
                  <a:pt x="3958" y="478"/>
                  <a:pt x="3959" y="475"/>
                </a:cubicBezTo>
                <a:cubicBezTo>
                  <a:pt x="3967" y="471"/>
                  <a:pt x="3975" y="466"/>
                  <a:pt x="3981" y="459"/>
                </a:cubicBezTo>
                <a:cubicBezTo>
                  <a:pt x="3985" y="449"/>
                  <a:pt x="3990" y="440"/>
                  <a:pt x="3994" y="431"/>
                </a:cubicBezTo>
                <a:cubicBezTo>
                  <a:pt x="3997" y="431"/>
                  <a:pt x="4004" y="430"/>
                  <a:pt x="4007" y="429"/>
                </a:cubicBezTo>
                <a:cubicBezTo>
                  <a:pt x="4009" y="422"/>
                  <a:pt x="4012" y="415"/>
                  <a:pt x="4015" y="408"/>
                </a:cubicBezTo>
                <a:cubicBezTo>
                  <a:pt x="4039" y="397"/>
                  <a:pt x="4046" y="371"/>
                  <a:pt x="4065" y="355"/>
                </a:cubicBezTo>
                <a:cubicBezTo>
                  <a:pt x="4081" y="341"/>
                  <a:pt x="4095" y="325"/>
                  <a:pt x="4106" y="306"/>
                </a:cubicBezTo>
                <a:cubicBezTo>
                  <a:pt x="4109" y="305"/>
                  <a:pt x="4116" y="304"/>
                  <a:pt x="4120" y="303"/>
                </a:cubicBezTo>
                <a:cubicBezTo>
                  <a:pt x="4128" y="293"/>
                  <a:pt x="4135" y="281"/>
                  <a:pt x="4148" y="276"/>
                </a:cubicBezTo>
                <a:cubicBezTo>
                  <a:pt x="4148" y="274"/>
                  <a:pt x="4148" y="271"/>
                  <a:pt x="4149" y="269"/>
                </a:cubicBezTo>
                <a:cubicBezTo>
                  <a:pt x="4161" y="266"/>
                  <a:pt x="4172" y="261"/>
                  <a:pt x="4182" y="254"/>
                </a:cubicBezTo>
                <a:cubicBezTo>
                  <a:pt x="4179" y="246"/>
                  <a:pt x="4177" y="239"/>
                  <a:pt x="4175" y="232"/>
                </a:cubicBezTo>
                <a:cubicBezTo>
                  <a:pt x="4184" y="240"/>
                  <a:pt x="4194" y="244"/>
                  <a:pt x="4206" y="243"/>
                </a:cubicBezTo>
                <a:cubicBezTo>
                  <a:pt x="4206" y="240"/>
                  <a:pt x="4205" y="234"/>
                  <a:pt x="4205" y="230"/>
                </a:cubicBezTo>
                <a:cubicBezTo>
                  <a:pt x="4208" y="230"/>
                  <a:pt x="4215" y="229"/>
                  <a:pt x="4218" y="228"/>
                </a:cubicBezTo>
                <a:cubicBezTo>
                  <a:pt x="4226" y="220"/>
                  <a:pt x="4233" y="212"/>
                  <a:pt x="4241" y="205"/>
                </a:cubicBezTo>
                <a:cubicBezTo>
                  <a:pt x="4252" y="203"/>
                  <a:pt x="4266" y="207"/>
                  <a:pt x="4269" y="193"/>
                </a:cubicBezTo>
                <a:cubicBezTo>
                  <a:pt x="4278" y="191"/>
                  <a:pt x="4290" y="192"/>
                  <a:pt x="4291" y="180"/>
                </a:cubicBezTo>
                <a:cubicBezTo>
                  <a:pt x="4295" y="179"/>
                  <a:pt x="4303" y="178"/>
                  <a:pt x="4307" y="177"/>
                </a:cubicBezTo>
                <a:cubicBezTo>
                  <a:pt x="4316" y="164"/>
                  <a:pt x="4335" y="168"/>
                  <a:pt x="4344" y="155"/>
                </a:cubicBezTo>
                <a:cubicBezTo>
                  <a:pt x="4348" y="154"/>
                  <a:pt x="4356" y="153"/>
                  <a:pt x="4360" y="153"/>
                </a:cubicBezTo>
                <a:cubicBezTo>
                  <a:pt x="4394" y="128"/>
                  <a:pt x="4518" y="91"/>
                  <a:pt x="4599" y="90"/>
                </a:cubicBezTo>
                <a:cubicBezTo>
                  <a:pt x="4608" y="93"/>
                  <a:pt x="4616" y="88"/>
                  <a:pt x="4621" y="80"/>
                </a:cubicBezTo>
                <a:cubicBezTo>
                  <a:pt x="4601" y="79"/>
                  <a:pt x="4580" y="79"/>
                  <a:pt x="4562" y="70"/>
                </a:cubicBezTo>
                <a:cubicBezTo>
                  <a:pt x="4503" y="70"/>
                  <a:pt x="4441" y="52"/>
                  <a:pt x="4384" y="74"/>
                </a:cubicBezTo>
                <a:cubicBezTo>
                  <a:pt x="4384" y="69"/>
                  <a:pt x="4384" y="59"/>
                  <a:pt x="4384" y="53"/>
                </a:cubicBezTo>
                <a:cubicBezTo>
                  <a:pt x="4367" y="58"/>
                  <a:pt x="4350" y="59"/>
                  <a:pt x="4333" y="58"/>
                </a:cubicBezTo>
                <a:cubicBezTo>
                  <a:pt x="4345" y="53"/>
                  <a:pt x="4357" y="49"/>
                  <a:pt x="4369" y="45"/>
                </a:cubicBezTo>
                <a:cubicBezTo>
                  <a:pt x="4384" y="33"/>
                  <a:pt x="4409" y="39"/>
                  <a:pt x="4419" y="21"/>
                </a:cubicBezTo>
                <a:cubicBezTo>
                  <a:pt x="4445" y="13"/>
                  <a:pt x="4472" y="17"/>
                  <a:pt x="4498" y="15"/>
                </a:cubicBezTo>
                <a:close/>
                <a:moveTo>
                  <a:pt x="4972" y="18234"/>
                </a:moveTo>
                <a:cubicBezTo>
                  <a:pt x="4949" y="18242"/>
                  <a:pt x="4921" y="18237"/>
                  <a:pt x="4902" y="18254"/>
                </a:cubicBezTo>
                <a:cubicBezTo>
                  <a:pt x="4896" y="18276"/>
                  <a:pt x="4889" y="18297"/>
                  <a:pt x="4878" y="18317"/>
                </a:cubicBezTo>
                <a:cubicBezTo>
                  <a:pt x="4865" y="18339"/>
                  <a:pt x="4861" y="18365"/>
                  <a:pt x="4846" y="18386"/>
                </a:cubicBezTo>
                <a:cubicBezTo>
                  <a:pt x="4851" y="18412"/>
                  <a:pt x="4873" y="18428"/>
                  <a:pt x="4887" y="18449"/>
                </a:cubicBezTo>
                <a:cubicBezTo>
                  <a:pt x="4905" y="18478"/>
                  <a:pt x="4933" y="18499"/>
                  <a:pt x="4955" y="18524"/>
                </a:cubicBezTo>
                <a:cubicBezTo>
                  <a:pt x="4971" y="18543"/>
                  <a:pt x="4995" y="18551"/>
                  <a:pt x="5015" y="18565"/>
                </a:cubicBezTo>
                <a:cubicBezTo>
                  <a:pt x="5039" y="18584"/>
                  <a:pt x="5071" y="18578"/>
                  <a:pt x="5098" y="18590"/>
                </a:cubicBezTo>
                <a:cubicBezTo>
                  <a:pt x="5108" y="18594"/>
                  <a:pt x="5119" y="18598"/>
                  <a:pt x="5129" y="18603"/>
                </a:cubicBezTo>
                <a:cubicBezTo>
                  <a:pt x="5149" y="18609"/>
                  <a:pt x="5168" y="18618"/>
                  <a:pt x="5185" y="18629"/>
                </a:cubicBezTo>
                <a:cubicBezTo>
                  <a:pt x="5212" y="18632"/>
                  <a:pt x="5234" y="18646"/>
                  <a:pt x="5258" y="18657"/>
                </a:cubicBezTo>
                <a:cubicBezTo>
                  <a:pt x="5292" y="18664"/>
                  <a:pt x="5321" y="18686"/>
                  <a:pt x="5355" y="18688"/>
                </a:cubicBezTo>
                <a:cubicBezTo>
                  <a:pt x="5348" y="18645"/>
                  <a:pt x="5333" y="18604"/>
                  <a:pt x="5325" y="18561"/>
                </a:cubicBezTo>
                <a:cubicBezTo>
                  <a:pt x="5320" y="18535"/>
                  <a:pt x="5300" y="18513"/>
                  <a:pt x="5296" y="18486"/>
                </a:cubicBezTo>
                <a:cubicBezTo>
                  <a:pt x="5290" y="18452"/>
                  <a:pt x="5274" y="18420"/>
                  <a:pt x="5263" y="18386"/>
                </a:cubicBezTo>
                <a:cubicBezTo>
                  <a:pt x="5246" y="18340"/>
                  <a:pt x="5218" y="18300"/>
                  <a:pt x="5186" y="18263"/>
                </a:cubicBezTo>
                <a:cubicBezTo>
                  <a:pt x="5172" y="18249"/>
                  <a:pt x="5163" y="18227"/>
                  <a:pt x="5141" y="18225"/>
                </a:cubicBezTo>
                <a:cubicBezTo>
                  <a:pt x="5111" y="18221"/>
                  <a:pt x="5080" y="18225"/>
                  <a:pt x="5050" y="18226"/>
                </a:cubicBezTo>
                <a:cubicBezTo>
                  <a:pt x="5024" y="18228"/>
                  <a:pt x="4997" y="18224"/>
                  <a:pt x="4972" y="182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ocation2"/>
          <p:cNvSpPr>
            <a:spLocks noChangeAspect="1" noChangeArrowheads="1"/>
          </p:cNvSpPr>
          <p:nvPr>
            <p:custDataLst>
              <p:tags r:id="rId3"/>
            </p:custDataLst>
          </p:nvPr>
        </p:nvSpPr>
        <p:spPr bwMode="auto">
          <a:xfrm>
            <a:off x="7002270" y="4088200"/>
            <a:ext cx="381340" cy="542925"/>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chemeClr val="bg1"/>
          </a:solidFill>
          <a:ln>
            <a:noFill/>
          </a:ln>
          <a:effectLst/>
        </p:spPr>
        <p:txBody>
          <a:bodyPr wrap="none" anchor="ctr"/>
          <a:lstStyle/>
          <a:p>
            <a:endParaRPr lang="en-US" dirty="0"/>
          </a:p>
        </p:txBody>
      </p:sp>
    </p:spTree>
    <p:extLst>
      <p:ext uri="{BB962C8B-B14F-4D97-AF65-F5344CB8AC3E}">
        <p14:creationId xmlns:p14="http://schemas.microsoft.com/office/powerpoint/2010/main" val="1162071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right)">
                                      <p:cBhvr>
                                        <p:cTn id="15" dur="500"/>
                                        <p:tgtEl>
                                          <p:spTgt spid="6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53" presetClass="entr" presetSubtype="16"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500" fill="hold"/>
                                        <p:tgtEl>
                                          <p:spTgt spid="63"/>
                                        </p:tgtEl>
                                        <p:attrNameLst>
                                          <p:attrName>ppt_w</p:attrName>
                                        </p:attrNameLst>
                                      </p:cBhvr>
                                      <p:tavLst>
                                        <p:tav tm="0">
                                          <p:val>
                                            <p:fltVal val="0"/>
                                          </p:val>
                                        </p:tav>
                                        <p:tav tm="100000">
                                          <p:val>
                                            <p:strVal val="#ppt_w"/>
                                          </p:val>
                                        </p:tav>
                                      </p:tavLst>
                                    </p:anim>
                                    <p:anim calcmode="lin" valueType="num">
                                      <p:cBhvr>
                                        <p:cTn id="23" dur="500" fill="hold"/>
                                        <p:tgtEl>
                                          <p:spTgt spid="63"/>
                                        </p:tgtEl>
                                        <p:attrNameLst>
                                          <p:attrName>ppt_h</p:attrName>
                                        </p:attrNameLst>
                                      </p:cBhvr>
                                      <p:tavLst>
                                        <p:tav tm="0">
                                          <p:val>
                                            <p:fltVal val="0"/>
                                          </p:val>
                                        </p:tav>
                                        <p:tav tm="100000">
                                          <p:val>
                                            <p:strVal val="#ppt_h"/>
                                          </p:val>
                                        </p:tav>
                                      </p:tavLst>
                                    </p:anim>
                                    <p:animEffect transition="in" filter="fade">
                                      <p:cBhvr>
                                        <p:cTn id="24" dur="500"/>
                                        <p:tgtEl>
                                          <p:spTgt spid="63"/>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right)">
                                      <p:cBhvr>
                                        <p:cTn id="28" dur="500"/>
                                        <p:tgtEl>
                                          <p:spTgt spid="6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par>
                          <p:cTn id="45" fill="hold">
                            <p:stCondLst>
                              <p:cond delay="3000"/>
                            </p:stCondLst>
                            <p:childTnLst>
                              <p:par>
                                <p:cTn id="46" presetID="22" presetClass="entr" presetSubtype="1"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up)">
                                      <p:cBhvr>
                                        <p:cTn id="48" dur="500"/>
                                        <p:tgtEl>
                                          <p:spTgt spid="4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35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left)">
                                      <p:cBhvr>
                                        <p:cTn id="66" dur="500"/>
                                        <p:tgtEl>
                                          <p:spTgt spid="37"/>
                                        </p:tgtEl>
                                      </p:cBhvr>
                                    </p:animEffect>
                                  </p:childTnLst>
                                </p:cTn>
                              </p:par>
                            </p:childTnLst>
                          </p:cTn>
                        </p:par>
                        <p:par>
                          <p:cTn id="67" fill="hold">
                            <p:stCondLst>
                              <p:cond delay="4500"/>
                            </p:stCondLst>
                            <p:childTnLst>
                              <p:par>
                                <p:cTn id="68" presetID="22" presetClass="entr" presetSubtype="1" fill="hold" nodeType="after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ipe(up)">
                                      <p:cBhvr>
                                        <p:cTn id="70" dur="500"/>
                                        <p:tgtEl>
                                          <p:spTgt spid="7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fade">
                                      <p:cBhvr>
                                        <p:cTn id="73" dur="500"/>
                                        <p:tgtEl>
                                          <p:spTgt spid="94"/>
                                        </p:tgtEl>
                                      </p:cBhvr>
                                    </p:animEffect>
                                  </p:childTnLst>
                                </p:cTn>
                              </p:par>
                            </p:childTnLst>
                          </p:cTn>
                        </p:par>
                        <p:par>
                          <p:cTn id="74" fill="hold">
                            <p:stCondLst>
                              <p:cond delay="5000"/>
                            </p:stCondLst>
                            <p:childTnLst>
                              <p:par>
                                <p:cTn id="75" presetID="22" presetClass="entr" presetSubtype="2" fill="hold" nodeType="after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wipe(right)">
                                      <p:cBhvr>
                                        <p:cTn id="77" dur="500"/>
                                        <p:tgtEl>
                                          <p:spTgt spid="9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fade">
                                      <p:cBhvr>
                                        <p:cTn id="80" dur="500"/>
                                        <p:tgtEl>
                                          <p:spTgt spid="96"/>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right)">
                                      <p:cBhvr>
                                        <p:cTn id="83" dur="500"/>
                                        <p:tgtEl>
                                          <p:spTgt spid="9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5500"/>
                            </p:stCondLst>
                            <p:childTnLst>
                              <p:par>
                                <p:cTn id="95" presetID="22" presetClass="entr" presetSubtype="1" fill="hold" nodeType="after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wipe(up)">
                                      <p:cBhvr>
                                        <p:cTn id="97" dur="500"/>
                                        <p:tgtEl>
                                          <p:spTgt spid="6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childTnLst>
                          </p:cTn>
                        </p:par>
                        <p:par>
                          <p:cTn id="101" fill="hold">
                            <p:stCondLst>
                              <p:cond delay="6000"/>
                            </p:stCondLst>
                            <p:childTnLst>
                              <p:par>
                                <p:cTn id="102" presetID="22" presetClass="entr" presetSubtype="8" fill="hold"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wipe(left)">
                                      <p:cBhvr>
                                        <p:cTn id="104" dur="500"/>
                                        <p:tgtEl>
                                          <p:spTgt spid="6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fade">
                                      <p:cBhvr>
                                        <p:cTn id="107" dur="500"/>
                                        <p:tgtEl>
                                          <p:spTgt spid="70"/>
                                        </p:tgtEl>
                                      </p:cBhvr>
                                    </p:animEffect>
                                  </p:childTnLst>
                                </p:cTn>
                              </p:par>
                            </p:childTnLst>
                          </p:cTn>
                        </p:par>
                        <p:par>
                          <p:cTn id="108" fill="hold">
                            <p:stCondLst>
                              <p:cond delay="6500"/>
                            </p:stCondLst>
                            <p:childTnLst>
                              <p:par>
                                <p:cTn id="109" presetID="22" presetClass="entr" presetSubtype="8" fill="hold" grpId="0" nodeType="after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wipe(left)">
                                      <p:cBhvr>
                                        <p:cTn id="111" dur="500"/>
                                        <p:tgtEl>
                                          <p:spTgt spid="71"/>
                                        </p:tgtEl>
                                      </p:cBhvr>
                                    </p:animEffect>
                                  </p:childTnLst>
                                </p:cTn>
                              </p:par>
                            </p:childTnLst>
                          </p:cTn>
                        </p:par>
                        <p:par>
                          <p:cTn id="112" fill="hold">
                            <p:stCondLst>
                              <p:cond delay="7000"/>
                            </p:stCondLst>
                            <p:childTnLst>
                              <p:par>
                                <p:cTn id="113" presetID="22" presetClass="entr" presetSubtype="1" fill="hold" nodeType="afterEffect">
                                  <p:stCondLst>
                                    <p:cond delay="0"/>
                                  </p:stCondLst>
                                  <p:childTnLst>
                                    <p:set>
                                      <p:cBhvr>
                                        <p:cTn id="114" dur="1" fill="hold">
                                          <p:stCondLst>
                                            <p:cond delay="0"/>
                                          </p:stCondLst>
                                        </p:cTn>
                                        <p:tgtEl>
                                          <p:spTgt spid="100"/>
                                        </p:tgtEl>
                                        <p:attrNameLst>
                                          <p:attrName>style.visibility</p:attrName>
                                        </p:attrNameLst>
                                      </p:cBhvr>
                                      <p:to>
                                        <p:strVal val="visible"/>
                                      </p:to>
                                    </p:set>
                                    <p:animEffect transition="in" filter="wipe(up)">
                                      <p:cBhvr>
                                        <p:cTn id="115" dur="500"/>
                                        <p:tgtEl>
                                          <p:spTgt spid="100"/>
                                        </p:tgtEl>
                                      </p:cBhvr>
                                    </p:animEffect>
                                  </p:childTnLst>
                                </p:cTn>
                              </p:par>
                            </p:childTnLst>
                          </p:cTn>
                        </p:par>
                        <p:par>
                          <p:cTn id="116" fill="hold">
                            <p:stCondLst>
                              <p:cond delay="7500"/>
                            </p:stCondLst>
                            <p:childTnLst>
                              <p:par>
                                <p:cTn id="117" presetID="22" presetClass="entr" presetSubtype="1" fill="hold" grpId="0" nodeType="after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wipe(up)">
                                      <p:cBhvr>
                                        <p:cTn id="119" dur="500"/>
                                        <p:tgtEl>
                                          <p:spTgt spid="2"/>
                                        </p:tgtEl>
                                      </p:cBhvr>
                                    </p:animEffect>
                                  </p:childTnLst>
                                </p:cTn>
                              </p:par>
                            </p:childTnLst>
                          </p:cTn>
                        </p:par>
                        <p:par>
                          <p:cTn id="120" fill="hold">
                            <p:stCondLst>
                              <p:cond delay="8000"/>
                            </p:stCondLst>
                            <p:childTnLst>
                              <p:par>
                                <p:cTn id="121" presetID="10" presetClass="entr" presetSubtype="0" fill="hold" grpId="0" nodeType="after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fade">
                                      <p:cBhvr>
                                        <p:cTn id="1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62" grpId="0"/>
      <p:bldP spid="64" grpId="0" animBg="1"/>
      <p:bldP spid="66" grpId="0" animBg="1"/>
      <p:bldP spid="68" grpId="0" animBg="1"/>
      <p:bldP spid="70" grpId="0" animBg="1"/>
      <p:bldP spid="71" grpId="0"/>
      <p:bldP spid="20" grpId="0" animBg="1"/>
      <p:bldP spid="24" grpId="0" animBg="1"/>
      <p:bldP spid="25" grpId="0" animBg="1"/>
      <p:bldP spid="26" grpId="0" animBg="1"/>
      <p:bldP spid="27" grpId="0" animBg="1"/>
      <p:bldP spid="34" grpId="0" animBg="1"/>
      <p:bldP spid="36" grpId="0" animBg="1"/>
      <p:bldP spid="37" grpId="0"/>
      <p:bldP spid="93" grpId="0"/>
      <p:bldP spid="94" grpId="0" animBg="1"/>
      <p:bldP spid="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88" name="Rectangle 187"/>
          <p:cNvSpPr/>
          <p:nvPr/>
        </p:nvSpPr>
        <p:spPr>
          <a:xfrm>
            <a:off x="4778051" y="3103279"/>
            <a:ext cx="4783959" cy="1754326"/>
          </a:xfrm>
          <a:prstGeom prst="rect">
            <a:avLst/>
          </a:prstGeom>
          <a:noFill/>
        </p:spPr>
        <p:txBody>
          <a:bodyPr wrap="square">
            <a:spAutoFit/>
          </a:bodyPr>
          <a:lstStyle/>
          <a:p>
            <a:r>
              <a:rPr lang="en-US" sz="3600" dirty="0">
                <a:solidFill>
                  <a:schemeClr val="bg1"/>
                </a:solidFill>
              </a:rPr>
              <a:t>Course on Health Care for Persons Deprived of Freedom</a:t>
            </a:r>
            <a:endParaRPr lang="pt-BR" sz="3600" dirty="0">
              <a:solidFill>
                <a:schemeClr val="bg1"/>
              </a:solidFill>
            </a:endParaRPr>
          </a:p>
        </p:txBody>
      </p:sp>
      <p:sp>
        <p:nvSpPr>
          <p:cNvPr id="75" name="TextBox 74"/>
          <p:cNvSpPr txBox="1"/>
          <p:nvPr/>
        </p:nvSpPr>
        <p:spPr>
          <a:xfrm>
            <a:off x="4322043" y="2367920"/>
            <a:ext cx="2307042" cy="830997"/>
          </a:xfrm>
          <a:prstGeom prst="rect">
            <a:avLst/>
          </a:prstGeom>
          <a:noFill/>
        </p:spPr>
        <p:txBody>
          <a:bodyPr wrap="none" rtlCol="0">
            <a:spAutoFit/>
          </a:bodyPr>
          <a:lstStyle/>
          <a:p>
            <a:pPr algn="ctr"/>
            <a:r>
              <a:rPr lang="pt-BR" sz="4800" b="1" dirty="0">
                <a:solidFill>
                  <a:schemeClr val="bg1"/>
                </a:solidFill>
              </a:rPr>
              <a:t>Project</a:t>
            </a:r>
          </a:p>
        </p:txBody>
      </p:sp>
      <p:grpSp>
        <p:nvGrpSpPr>
          <p:cNvPr id="12" name="Group 11"/>
          <p:cNvGrpSpPr/>
          <p:nvPr/>
        </p:nvGrpSpPr>
        <p:grpSpPr>
          <a:xfrm>
            <a:off x="2912123" y="1625476"/>
            <a:ext cx="1865929" cy="2166327"/>
            <a:chOff x="3001828" y="1633888"/>
            <a:chExt cx="1865929" cy="2166327"/>
          </a:xfrm>
          <a:pattFill prst="pct5">
            <a:fgClr>
              <a:schemeClr val="accent2"/>
            </a:fgClr>
            <a:bgClr>
              <a:schemeClr val="accent2"/>
            </a:bgClr>
          </a:pattFill>
        </p:grpSpPr>
        <p:sp>
          <p:nvSpPr>
            <p:cNvPr id="102" name="Freeform 101"/>
            <p:cNvSpPr/>
            <p:nvPr/>
          </p:nvSpPr>
          <p:spPr>
            <a:xfrm rot="5400000">
              <a:off x="2376696" y="2259020"/>
              <a:ext cx="2166327" cy="916064"/>
            </a:xfrm>
            <a:custGeom>
              <a:avLst/>
              <a:gdLst>
                <a:gd name="connsiteX0" fmla="*/ 0 w 2166327"/>
                <a:gd name="connsiteY0" fmla="*/ 0 h 916064"/>
                <a:gd name="connsiteX1" fmla="*/ 2166327 w 2166327"/>
                <a:gd name="connsiteY1" fmla="*/ 0 h 916064"/>
                <a:gd name="connsiteX2" fmla="*/ 2159127 w 2166327"/>
                <a:gd name="connsiteY2" fmla="*/ 12497 h 916064"/>
                <a:gd name="connsiteX3" fmla="*/ 2166326 w 2166327"/>
                <a:gd name="connsiteY3" fmla="*/ 12497 h 916064"/>
                <a:gd name="connsiteX4" fmla="*/ 1714542 w 2166327"/>
                <a:gd name="connsiteY4" fmla="*/ 916064 h 916064"/>
                <a:gd name="connsiteX5" fmla="*/ 451785 w 2166327"/>
                <a:gd name="connsiteY5" fmla="*/ 916064 h 916064"/>
                <a:gd name="connsiteX6" fmla="*/ 2 w 2166327"/>
                <a:gd name="connsiteY6" fmla="*/ 12497 h 916064"/>
                <a:gd name="connsiteX7" fmla="*/ 7200 w 2166327"/>
                <a:gd name="connsiteY7" fmla="*/ 12497 h 91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327" h="916064">
                  <a:moveTo>
                    <a:pt x="0" y="0"/>
                  </a:moveTo>
                  <a:lnTo>
                    <a:pt x="2166327" y="0"/>
                  </a:lnTo>
                  <a:lnTo>
                    <a:pt x="2159127" y="12497"/>
                  </a:lnTo>
                  <a:lnTo>
                    <a:pt x="2166326" y="12497"/>
                  </a:lnTo>
                  <a:lnTo>
                    <a:pt x="1714542" y="916064"/>
                  </a:lnTo>
                  <a:lnTo>
                    <a:pt x="451785" y="916064"/>
                  </a:lnTo>
                  <a:lnTo>
                    <a:pt x="2" y="12497"/>
                  </a:lnTo>
                  <a:lnTo>
                    <a:pt x="7200" y="12497"/>
                  </a:lnTo>
                  <a:close/>
                </a:path>
              </a:pathLst>
            </a:cu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dirty="0"/>
            </a:p>
          </p:txBody>
        </p:sp>
        <p:sp>
          <p:nvSpPr>
            <p:cNvPr id="89" name="Freeform 88"/>
            <p:cNvSpPr/>
            <p:nvPr/>
          </p:nvSpPr>
          <p:spPr>
            <a:xfrm rot="5400000">
              <a:off x="3332812" y="2265269"/>
              <a:ext cx="2166323" cy="903566"/>
            </a:xfrm>
            <a:custGeom>
              <a:avLst/>
              <a:gdLst>
                <a:gd name="connsiteX0" fmla="*/ 1419283 w 2166323"/>
                <a:gd name="connsiteY0" fmla="*/ 178156 h 903566"/>
                <a:gd name="connsiteX1" fmla="*/ 1419283 w 2166323"/>
                <a:gd name="connsiteY1" fmla="*/ 0 h 903566"/>
                <a:gd name="connsiteX2" fmla="*/ 1714541 w 2166323"/>
                <a:gd name="connsiteY2" fmla="*/ 0 h 903566"/>
                <a:gd name="connsiteX3" fmla="*/ 2166323 w 2166323"/>
                <a:gd name="connsiteY3" fmla="*/ 903566 h 903566"/>
                <a:gd name="connsiteX4" fmla="*/ 1957743 w 2166323"/>
                <a:gd name="connsiteY4" fmla="*/ 903566 h 903566"/>
                <a:gd name="connsiteX5" fmla="*/ 1595038 w 2166323"/>
                <a:gd name="connsiteY5" fmla="*/ 178156 h 903566"/>
                <a:gd name="connsiteX6" fmla="*/ 0 w 2166323"/>
                <a:gd name="connsiteY6" fmla="*/ 903566 h 903566"/>
                <a:gd name="connsiteX7" fmla="*/ 451784 w 2166323"/>
                <a:gd name="connsiteY7" fmla="*/ 0 h 903566"/>
                <a:gd name="connsiteX8" fmla="*/ 883730 w 2166323"/>
                <a:gd name="connsiteY8" fmla="*/ 0 h 903566"/>
                <a:gd name="connsiteX9" fmla="*/ 883730 w 2166323"/>
                <a:gd name="connsiteY9" fmla="*/ 178156 h 903566"/>
                <a:gd name="connsiteX10" fmla="*/ 571289 w 2166323"/>
                <a:gd name="connsiteY10" fmla="*/ 178156 h 903566"/>
                <a:gd name="connsiteX11" fmla="*/ 208584 w 2166323"/>
                <a:gd name="connsiteY11" fmla="*/ 903566 h 9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323" h="903566">
                  <a:moveTo>
                    <a:pt x="1419283" y="178156"/>
                  </a:moveTo>
                  <a:lnTo>
                    <a:pt x="1419283" y="0"/>
                  </a:lnTo>
                  <a:lnTo>
                    <a:pt x="1714541" y="0"/>
                  </a:lnTo>
                  <a:lnTo>
                    <a:pt x="2166323" y="903566"/>
                  </a:lnTo>
                  <a:lnTo>
                    <a:pt x="1957743" y="903566"/>
                  </a:lnTo>
                  <a:lnTo>
                    <a:pt x="1595038" y="178156"/>
                  </a:lnTo>
                  <a:close/>
                  <a:moveTo>
                    <a:pt x="0" y="903566"/>
                  </a:moveTo>
                  <a:lnTo>
                    <a:pt x="451784" y="0"/>
                  </a:lnTo>
                  <a:lnTo>
                    <a:pt x="883730" y="0"/>
                  </a:lnTo>
                  <a:lnTo>
                    <a:pt x="883730" y="178156"/>
                  </a:lnTo>
                  <a:lnTo>
                    <a:pt x="571289" y="178156"/>
                  </a:lnTo>
                  <a:lnTo>
                    <a:pt x="208584" y="903566"/>
                  </a:lnTo>
                  <a:close/>
                </a:path>
              </a:pathLst>
            </a:cu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dirty="0"/>
            </a:p>
          </p:txBody>
        </p:sp>
      </p:grpSp>
      <p:sp>
        <p:nvSpPr>
          <p:cNvPr id="13" name="Rectangle 12"/>
          <p:cNvSpPr/>
          <p:nvPr/>
        </p:nvSpPr>
        <p:spPr>
          <a:xfrm>
            <a:off x="0" y="2670216"/>
            <a:ext cx="2799285" cy="230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7" name="Rectangle 106"/>
          <p:cNvSpPr/>
          <p:nvPr/>
        </p:nvSpPr>
        <p:spPr>
          <a:xfrm>
            <a:off x="6987355" y="2670216"/>
            <a:ext cx="5204645" cy="226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p:cNvSpPr>
            <a:spLocks noEditPoints="1"/>
          </p:cNvSpPr>
          <p:nvPr/>
        </p:nvSpPr>
        <p:spPr bwMode="auto">
          <a:xfrm>
            <a:off x="3127348" y="2579463"/>
            <a:ext cx="482659" cy="428017"/>
          </a:xfrm>
          <a:custGeom>
            <a:avLst/>
            <a:gdLst>
              <a:gd name="T0" fmla="*/ 52 w 64"/>
              <a:gd name="T1" fmla="*/ 4 h 56"/>
              <a:gd name="T2" fmla="*/ 52 w 64"/>
              <a:gd name="T3" fmla="*/ 8 h 56"/>
              <a:gd name="T4" fmla="*/ 8 w 64"/>
              <a:gd name="T5" fmla="*/ 20 h 56"/>
              <a:gd name="T6" fmla="*/ 0 w 64"/>
              <a:gd name="T7" fmla="*/ 16 h 56"/>
              <a:gd name="T8" fmla="*/ 0 w 64"/>
              <a:gd name="T9" fmla="*/ 40 h 56"/>
              <a:gd name="T10" fmla="*/ 8 w 64"/>
              <a:gd name="T11" fmla="*/ 36 h 56"/>
              <a:gd name="T12" fmla="*/ 13 w 64"/>
              <a:gd name="T13" fmla="*/ 37 h 56"/>
              <a:gd name="T14" fmla="*/ 11 w 64"/>
              <a:gd name="T15" fmla="*/ 42 h 56"/>
              <a:gd name="T16" fmla="*/ 16 w 64"/>
              <a:gd name="T17" fmla="*/ 50 h 56"/>
              <a:gd name="T18" fmla="*/ 28 w 64"/>
              <a:gd name="T19" fmla="*/ 53 h 56"/>
              <a:gd name="T20" fmla="*/ 29 w 64"/>
              <a:gd name="T21" fmla="*/ 53 h 56"/>
              <a:gd name="T22" fmla="*/ 35 w 64"/>
              <a:gd name="T23" fmla="*/ 48 h 56"/>
              <a:gd name="T24" fmla="*/ 36 w 64"/>
              <a:gd name="T25" fmla="*/ 44 h 56"/>
              <a:gd name="T26" fmla="*/ 52 w 64"/>
              <a:gd name="T27" fmla="*/ 48 h 56"/>
              <a:gd name="T28" fmla="*/ 52 w 64"/>
              <a:gd name="T29" fmla="*/ 52 h 56"/>
              <a:gd name="T30" fmla="*/ 64 w 64"/>
              <a:gd name="T31" fmla="*/ 56 h 56"/>
              <a:gd name="T32" fmla="*/ 64 w 64"/>
              <a:gd name="T33" fmla="*/ 0 h 56"/>
              <a:gd name="T34" fmla="*/ 52 w 64"/>
              <a:gd name="T35" fmla="*/ 4 h 56"/>
              <a:gd name="T36" fmla="*/ 31 w 64"/>
              <a:gd name="T37" fmla="*/ 47 h 56"/>
              <a:gd name="T38" fmla="*/ 29 w 64"/>
              <a:gd name="T39" fmla="*/ 49 h 56"/>
              <a:gd name="T40" fmla="*/ 17 w 64"/>
              <a:gd name="T41" fmla="*/ 46 h 56"/>
              <a:gd name="T42" fmla="*/ 15 w 64"/>
              <a:gd name="T43" fmla="*/ 43 h 56"/>
              <a:gd name="T44" fmla="*/ 17 w 64"/>
              <a:gd name="T45" fmla="*/ 38 h 56"/>
              <a:gd name="T46" fmla="*/ 32 w 64"/>
              <a:gd name="T47" fmla="*/ 43 h 56"/>
              <a:gd name="T48" fmla="*/ 31 w 64"/>
              <a:gd name="T49" fmla="*/ 47 h 56"/>
              <a:gd name="T50" fmla="*/ 52 w 64"/>
              <a:gd name="T51" fmla="*/ 28 h 56"/>
              <a:gd name="T52" fmla="*/ 8 w 64"/>
              <a:gd name="T53" fmla="*/ 28 h 56"/>
              <a:gd name="T54" fmla="*/ 8 w 64"/>
              <a:gd name="T55" fmla="*/ 24 h 56"/>
              <a:gd name="T56" fmla="*/ 52 w 64"/>
              <a:gd name="T57" fmla="*/ 12 h 56"/>
              <a:gd name="T58" fmla="*/ 52 w 64"/>
              <a:gd name="T59" fmla="*/ 28 h 56"/>
              <a:gd name="T60" fmla="*/ 60 w 64"/>
              <a:gd name="T61" fmla="*/ 28 h 56"/>
              <a:gd name="T62" fmla="*/ 56 w 64"/>
              <a:gd name="T63" fmla="*/ 28 h 56"/>
              <a:gd name="T64" fmla="*/ 56 w 64"/>
              <a:gd name="T65" fmla="*/ 8 h 56"/>
              <a:gd name="T66" fmla="*/ 60 w 64"/>
              <a:gd name="T67" fmla="*/ 8 h 56"/>
              <a:gd name="T68" fmla="*/ 60 w 64"/>
              <a:gd name="T6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6">
                <a:moveTo>
                  <a:pt x="52" y="4"/>
                </a:moveTo>
                <a:cubicBezTo>
                  <a:pt x="52" y="8"/>
                  <a:pt x="52" y="8"/>
                  <a:pt x="52" y="8"/>
                </a:cubicBezTo>
                <a:cubicBezTo>
                  <a:pt x="8" y="20"/>
                  <a:pt x="8" y="20"/>
                  <a:pt x="8" y="20"/>
                </a:cubicBezTo>
                <a:cubicBezTo>
                  <a:pt x="0" y="16"/>
                  <a:pt x="0" y="16"/>
                  <a:pt x="0" y="16"/>
                </a:cubicBezTo>
                <a:cubicBezTo>
                  <a:pt x="0" y="40"/>
                  <a:pt x="0" y="40"/>
                  <a:pt x="0" y="40"/>
                </a:cubicBezTo>
                <a:cubicBezTo>
                  <a:pt x="8" y="36"/>
                  <a:pt x="8" y="36"/>
                  <a:pt x="8" y="36"/>
                </a:cubicBezTo>
                <a:cubicBezTo>
                  <a:pt x="13" y="37"/>
                  <a:pt x="13" y="37"/>
                  <a:pt x="13" y="37"/>
                </a:cubicBezTo>
                <a:cubicBezTo>
                  <a:pt x="11" y="42"/>
                  <a:pt x="11" y="42"/>
                  <a:pt x="11" y="42"/>
                </a:cubicBezTo>
                <a:cubicBezTo>
                  <a:pt x="11" y="46"/>
                  <a:pt x="13" y="49"/>
                  <a:pt x="16" y="50"/>
                </a:cubicBezTo>
                <a:cubicBezTo>
                  <a:pt x="28" y="53"/>
                  <a:pt x="28" y="53"/>
                  <a:pt x="28" y="53"/>
                </a:cubicBezTo>
                <a:cubicBezTo>
                  <a:pt x="28" y="53"/>
                  <a:pt x="29" y="53"/>
                  <a:pt x="29" y="53"/>
                </a:cubicBezTo>
                <a:cubicBezTo>
                  <a:pt x="32" y="53"/>
                  <a:pt x="34" y="51"/>
                  <a:pt x="35" y="48"/>
                </a:cubicBezTo>
                <a:cubicBezTo>
                  <a:pt x="36" y="44"/>
                  <a:pt x="36" y="44"/>
                  <a:pt x="36" y="44"/>
                </a:cubicBezTo>
                <a:cubicBezTo>
                  <a:pt x="52" y="48"/>
                  <a:pt x="52" y="48"/>
                  <a:pt x="52" y="48"/>
                </a:cubicBezTo>
                <a:cubicBezTo>
                  <a:pt x="52" y="52"/>
                  <a:pt x="52" y="52"/>
                  <a:pt x="52" y="52"/>
                </a:cubicBezTo>
                <a:cubicBezTo>
                  <a:pt x="64" y="56"/>
                  <a:pt x="64" y="56"/>
                  <a:pt x="64" y="56"/>
                </a:cubicBezTo>
                <a:cubicBezTo>
                  <a:pt x="64" y="0"/>
                  <a:pt x="64" y="0"/>
                  <a:pt x="64" y="0"/>
                </a:cubicBezTo>
                <a:lnTo>
                  <a:pt x="52" y="4"/>
                </a:lnTo>
                <a:close/>
                <a:moveTo>
                  <a:pt x="31" y="47"/>
                </a:moveTo>
                <a:cubicBezTo>
                  <a:pt x="31" y="48"/>
                  <a:pt x="30" y="49"/>
                  <a:pt x="29" y="49"/>
                </a:cubicBezTo>
                <a:cubicBezTo>
                  <a:pt x="17" y="46"/>
                  <a:pt x="17" y="46"/>
                  <a:pt x="17" y="46"/>
                </a:cubicBezTo>
                <a:cubicBezTo>
                  <a:pt x="16" y="45"/>
                  <a:pt x="15" y="44"/>
                  <a:pt x="15" y="43"/>
                </a:cubicBezTo>
                <a:cubicBezTo>
                  <a:pt x="17" y="38"/>
                  <a:pt x="17" y="38"/>
                  <a:pt x="17" y="38"/>
                </a:cubicBezTo>
                <a:cubicBezTo>
                  <a:pt x="32" y="43"/>
                  <a:pt x="32" y="43"/>
                  <a:pt x="32" y="43"/>
                </a:cubicBezTo>
                <a:lnTo>
                  <a:pt x="31" y="47"/>
                </a:lnTo>
                <a:close/>
                <a:moveTo>
                  <a:pt x="52" y="28"/>
                </a:moveTo>
                <a:cubicBezTo>
                  <a:pt x="8" y="28"/>
                  <a:pt x="8" y="28"/>
                  <a:pt x="8" y="28"/>
                </a:cubicBezTo>
                <a:cubicBezTo>
                  <a:pt x="8" y="24"/>
                  <a:pt x="8" y="24"/>
                  <a:pt x="8" y="24"/>
                </a:cubicBezTo>
                <a:cubicBezTo>
                  <a:pt x="52" y="12"/>
                  <a:pt x="52" y="12"/>
                  <a:pt x="52" y="12"/>
                </a:cubicBezTo>
                <a:lnTo>
                  <a:pt x="52" y="28"/>
                </a:lnTo>
                <a:close/>
                <a:moveTo>
                  <a:pt x="60" y="28"/>
                </a:moveTo>
                <a:cubicBezTo>
                  <a:pt x="56" y="28"/>
                  <a:pt x="56" y="28"/>
                  <a:pt x="56" y="28"/>
                </a:cubicBezTo>
                <a:cubicBezTo>
                  <a:pt x="56" y="8"/>
                  <a:pt x="56" y="8"/>
                  <a:pt x="56" y="8"/>
                </a:cubicBezTo>
                <a:cubicBezTo>
                  <a:pt x="60" y="8"/>
                  <a:pt x="60" y="8"/>
                  <a:pt x="60" y="8"/>
                </a:cubicBezTo>
                <a:lnTo>
                  <a:pt x="60"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t-BR" dirty="0"/>
          </a:p>
        </p:txBody>
      </p:sp>
      <p:sp>
        <p:nvSpPr>
          <p:cNvPr id="14" name="Freeform 18"/>
          <p:cNvSpPr>
            <a:spLocks noEditPoints="1"/>
          </p:cNvSpPr>
          <p:nvPr/>
        </p:nvSpPr>
        <p:spPr bwMode="auto">
          <a:xfrm>
            <a:off x="8164591" y="3924039"/>
            <a:ext cx="3308520" cy="2933961"/>
          </a:xfrm>
          <a:custGeom>
            <a:avLst/>
            <a:gdLst>
              <a:gd name="T0" fmla="*/ 52 w 64"/>
              <a:gd name="T1" fmla="*/ 4 h 56"/>
              <a:gd name="T2" fmla="*/ 52 w 64"/>
              <a:gd name="T3" fmla="*/ 8 h 56"/>
              <a:gd name="T4" fmla="*/ 8 w 64"/>
              <a:gd name="T5" fmla="*/ 20 h 56"/>
              <a:gd name="T6" fmla="*/ 0 w 64"/>
              <a:gd name="T7" fmla="*/ 16 h 56"/>
              <a:gd name="T8" fmla="*/ 0 w 64"/>
              <a:gd name="T9" fmla="*/ 40 h 56"/>
              <a:gd name="T10" fmla="*/ 8 w 64"/>
              <a:gd name="T11" fmla="*/ 36 h 56"/>
              <a:gd name="T12" fmla="*/ 13 w 64"/>
              <a:gd name="T13" fmla="*/ 37 h 56"/>
              <a:gd name="T14" fmla="*/ 11 w 64"/>
              <a:gd name="T15" fmla="*/ 42 h 56"/>
              <a:gd name="T16" fmla="*/ 16 w 64"/>
              <a:gd name="T17" fmla="*/ 50 h 56"/>
              <a:gd name="T18" fmla="*/ 28 w 64"/>
              <a:gd name="T19" fmla="*/ 53 h 56"/>
              <a:gd name="T20" fmla="*/ 29 w 64"/>
              <a:gd name="T21" fmla="*/ 53 h 56"/>
              <a:gd name="T22" fmla="*/ 35 w 64"/>
              <a:gd name="T23" fmla="*/ 48 h 56"/>
              <a:gd name="T24" fmla="*/ 36 w 64"/>
              <a:gd name="T25" fmla="*/ 44 h 56"/>
              <a:gd name="T26" fmla="*/ 52 w 64"/>
              <a:gd name="T27" fmla="*/ 48 h 56"/>
              <a:gd name="T28" fmla="*/ 52 w 64"/>
              <a:gd name="T29" fmla="*/ 52 h 56"/>
              <a:gd name="T30" fmla="*/ 64 w 64"/>
              <a:gd name="T31" fmla="*/ 56 h 56"/>
              <a:gd name="T32" fmla="*/ 64 w 64"/>
              <a:gd name="T33" fmla="*/ 0 h 56"/>
              <a:gd name="T34" fmla="*/ 52 w 64"/>
              <a:gd name="T35" fmla="*/ 4 h 56"/>
              <a:gd name="T36" fmla="*/ 31 w 64"/>
              <a:gd name="T37" fmla="*/ 47 h 56"/>
              <a:gd name="T38" fmla="*/ 29 w 64"/>
              <a:gd name="T39" fmla="*/ 49 h 56"/>
              <a:gd name="T40" fmla="*/ 17 w 64"/>
              <a:gd name="T41" fmla="*/ 46 h 56"/>
              <a:gd name="T42" fmla="*/ 15 w 64"/>
              <a:gd name="T43" fmla="*/ 43 h 56"/>
              <a:gd name="T44" fmla="*/ 17 w 64"/>
              <a:gd name="T45" fmla="*/ 38 h 56"/>
              <a:gd name="T46" fmla="*/ 32 w 64"/>
              <a:gd name="T47" fmla="*/ 43 h 56"/>
              <a:gd name="T48" fmla="*/ 31 w 64"/>
              <a:gd name="T49" fmla="*/ 47 h 56"/>
              <a:gd name="T50" fmla="*/ 52 w 64"/>
              <a:gd name="T51" fmla="*/ 28 h 56"/>
              <a:gd name="T52" fmla="*/ 8 w 64"/>
              <a:gd name="T53" fmla="*/ 28 h 56"/>
              <a:gd name="T54" fmla="*/ 8 w 64"/>
              <a:gd name="T55" fmla="*/ 24 h 56"/>
              <a:gd name="T56" fmla="*/ 52 w 64"/>
              <a:gd name="T57" fmla="*/ 12 h 56"/>
              <a:gd name="T58" fmla="*/ 52 w 64"/>
              <a:gd name="T59" fmla="*/ 28 h 56"/>
              <a:gd name="T60" fmla="*/ 60 w 64"/>
              <a:gd name="T61" fmla="*/ 28 h 56"/>
              <a:gd name="T62" fmla="*/ 56 w 64"/>
              <a:gd name="T63" fmla="*/ 28 h 56"/>
              <a:gd name="T64" fmla="*/ 56 w 64"/>
              <a:gd name="T65" fmla="*/ 8 h 56"/>
              <a:gd name="T66" fmla="*/ 60 w 64"/>
              <a:gd name="T67" fmla="*/ 8 h 56"/>
              <a:gd name="T68" fmla="*/ 60 w 64"/>
              <a:gd name="T6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6">
                <a:moveTo>
                  <a:pt x="52" y="4"/>
                </a:moveTo>
                <a:cubicBezTo>
                  <a:pt x="52" y="8"/>
                  <a:pt x="52" y="8"/>
                  <a:pt x="52" y="8"/>
                </a:cubicBezTo>
                <a:cubicBezTo>
                  <a:pt x="8" y="20"/>
                  <a:pt x="8" y="20"/>
                  <a:pt x="8" y="20"/>
                </a:cubicBezTo>
                <a:cubicBezTo>
                  <a:pt x="0" y="16"/>
                  <a:pt x="0" y="16"/>
                  <a:pt x="0" y="16"/>
                </a:cubicBezTo>
                <a:cubicBezTo>
                  <a:pt x="0" y="40"/>
                  <a:pt x="0" y="40"/>
                  <a:pt x="0" y="40"/>
                </a:cubicBezTo>
                <a:cubicBezTo>
                  <a:pt x="8" y="36"/>
                  <a:pt x="8" y="36"/>
                  <a:pt x="8" y="36"/>
                </a:cubicBezTo>
                <a:cubicBezTo>
                  <a:pt x="13" y="37"/>
                  <a:pt x="13" y="37"/>
                  <a:pt x="13" y="37"/>
                </a:cubicBezTo>
                <a:cubicBezTo>
                  <a:pt x="11" y="42"/>
                  <a:pt x="11" y="42"/>
                  <a:pt x="11" y="42"/>
                </a:cubicBezTo>
                <a:cubicBezTo>
                  <a:pt x="11" y="46"/>
                  <a:pt x="13" y="49"/>
                  <a:pt x="16" y="50"/>
                </a:cubicBezTo>
                <a:cubicBezTo>
                  <a:pt x="28" y="53"/>
                  <a:pt x="28" y="53"/>
                  <a:pt x="28" y="53"/>
                </a:cubicBezTo>
                <a:cubicBezTo>
                  <a:pt x="28" y="53"/>
                  <a:pt x="29" y="53"/>
                  <a:pt x="29" y="53"/>
                </a:cubicBezTo>
                <a:cubicBezTo>
                  <a:pt x="32" y="53"/>
                  <a:pt x="34" y="51"/>
                  <a:pt x="35" y="48"/>
                </a:cubicBezTo>
                <a:cubicBezTo>
                  <a:pt x="36" y="44"/>
                  <a:pt x="36" y="44"/>
                  <a:pt x="36" y="44"/>
                </a:cubicBezTo>
                <a:cubicBezTo>
                  <a:pt x="52" y="48"/>
                  <a:pt x="52" y="48"/>
                  <a:pt x="52" y="48"/>
                </a:cubicBezTo>
                <a:cubicBezTo>
                  <a:pt x="52" y="52"/>
                  <a:pt x="52" y="52"/>
                  <a:pt x="52" y="52"/>
                </a:cubicBezTo>
                <a:cubicBezTo>
                  <a:pt x="64" y="56"/>
                  <a:pt x="64" y="56"/>
                  <a:pt x="64" y="56"/>
                </a:cubicBezTo>
                <a:cubicBezTo>
                  <a:pt x="64" y="0"/>
                  <a:pt x="64" y="0"/>
                  <a:pt x="64" y="0"/>
                </a:cubicBezTo>
                <a:lnTo>
                  <a:pt x="52" y="4"/>
                </a:lnTo>
                <a:close/>
                <a:moveTo>
                  <a:pt x="31" y="47"/>
                </a:moveTo>
                <a:cubicBezTo>
                  <a:pt x="31" y="48"/>
                  <a:pt x="30" y="49"/>
                  <a:pt x="29" y="49"/>
                </a:cubicBezTo>
                <a:cubicBezTo>
                  <a:pt x="17" y="46"/>
                  <a:pt x="17" y="46"/>
                  <a:pt x="17" y="46"/>
                </a:cubicBezTo>
                <a:cubicBezTo>
                  <a:pt x="16" y="45"/>
                  <a:pt x="15" y="44"/>
                  <a:pt x="15" y="43"/>
                </a:cubicBezTo>
                <a:cubicBezTo>
                  <a:pt x="17" y="38"/>
                  <a:pt x="17" y="38"/>
                  <a:pt x="17" y="38"/>
                </a:cubicBezTo>
                <a:cubicBezTo>
                  <a:pt x="32" y="43"/>
                  <a:pt x="32" y="43"/>
                  <a:pt x="32" y="43"/>
                </a:cubicBezTo>
                <a:lnTo>
                  <a:pt x="31" y="47"/>
                </a:lnTo>
                <a:close/>
                <a:moveTo>
                  <a:pt x="52" y="28"/>
                </a:moveTo>
                <a:cubicBezTo>
                  <a:pt x="8" y="28"/>
                  <a:pt x="8" y="28"/>
                  <a:pt x="8" y="28"/>
                </a:cubicBezTo>
                <a:cubicBezTo>
                  <a:pt x="8" y="24"/>
                  <a:pt x="8" y="24"/>
                  <a:pt x="8" y="24"/>
                </a:cubicBezTo>
                <a:cubicBezTo>
                  <a:pt x="52" y="12"/>
                  <a:pt x="52" y="12"/>
                  <a:pt x="52" y="12"/>
                </a:cubicBezTo>
                <a:lnTo>
                  <a:pt x="52" y="28"/>
                </a:lnTo>
                <a:close/>
                <a:moveTo>
                  <a:pt x="60" y="28"/>
                </a:moveTo>
                <a:cubicBezTo>
                  <a:pt x="56" y="28"/>
                  <a:pt x="56" y="28"/>
                  <a:pt x="56" y="28"/>
                </a:cubicBezTo>
                <a:cubicBezTo>
                  <a:pt x="56" y="8"/>
                  <a:pt x="56" y="8"/>
                  <a:pt x="56" y="8"/>
                </a:cubicBezTo>
                <a:cubicBezTo>
                  <a:pt x="60" y="8"/>
                  <a:pt x="60" y="8"/>
                  <a:pt x="60" y="8"/>
                </a:cubicBezTo>
                <a:lnTo>
                  <a:pt x="60" y="28"/>
                </a:lnTo>
                <a:close/>
              </a:path>
            </a:pathLst>
          </a:custGeom>
          <a:solidFill>
            <a:schemeClr val="bg1">
              <a:alpha val="3000"/>
            </a:schemeClr>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1463627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wipe(right)">
                                      <p:cBhvr>
                                        <p:cTn id="11" dur="500"/>
                                        <p:tgtEl>
                                          <p:spTgt spid="10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par>
                          <p:cTn id="28" fill="hold">
                            <p:stCondLst>
                              <p:cond delay="2000"/>
                            </p:stCondLst>
                            <p:childTnLst>
                              <p:par>
                                <p:cTn id="29" presetID="22" presetClass="entr" presetSubtype="8" fill="hold" grpId="0" nodeType="afterEffect">
                                  <p:stCondLst>
                                    <p:cond delay="750"/>
                                  </p:stCondLst>
                                  <p:childTnLst>
                                    <p:set>
                                      <p:cBhvr>
                                        <p:cTn id="30" dur="1" fill="hold">
                                          <p:stCondLst>
                                            <p:cond delay="0"/>
                                          </p:stCondLst>
                                        </p:cTn>
                                        <p:tgtEl>
                                          <p:spTgt spid="188"/>
                                        </p:tgtEl>
                                        <p:attrNameLst>
                                          <p:attrName>style.visibility</p:attrName>
                                        </p:attrNameLst>
                                      </p:cBhvr>
                                      <p:to>
                                        <p:strVal val="visible"/>
                                      </p:to>
                                    </p:set>
                                    <p:animEffect transition="in" filter="wipe(left)">
                                      <p:cBhvr>
                                        <p:cTn id="31"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P spid="75" grpId="0"/>
      <p:bldP spid="13" grpId="0" animBg="1"/>
      <p:bldP spid="107" grpId="0" animBg="1"/>
      <p:bldP spid="1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Espaço Reservado para Imagem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77" r="577"/>
          <a:stretch>
            <a:fillRect/>
          </a:stretch>
        </p:blipFill>
        <p:spPr/>
      </p:pic>
      <p:sp>
        <p:nvSpPr>
          <p:cNvPr id="17" name="Rectangle 16"/>
          <p:cNvSpPr/>
          <p:nvPr/>
        </p:nvSpPr>
        <p:spPr>
          <a:xfrm>
            <a:off x="-9524" y="0"/>
            <a:ext cx="12191999" cy="6858000"/>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427460" y="3624147"/>
            <a:ext cx="9764539" cy="3218548"/>
          </a:xfrm>
          <a:custGeom>
            <a:avLst/>
            <a:gdLst>
              <a:gd name="connsiteX0" fmla="*/ 902114 w 9755014"/>
              <a:gd name="connsiteY0" fmla="*/ 0 h 2381693"/>
              <a:gd name="connsiteX1" fmla="*/ 9755014 w 9755014"/>
              <a:gd name="connsiteY1" fmla="*/ 0 h 2381693"/>
              <a:gd name="connsiteX2" fmla="*/ 9755014 w 9755014"/>
              <a:gd name="connsiteY2" fmla="*/ 2381693 h 2381693"/>
              <a:gd name="connsiteX3" fmla="*/ 0 w 9755014"/>
              <a:gd name="connsiteY3" fmla="*/ 2381693 h 2381693"/>
              <a:gd name="connsiteX4" fmla="*/ 902114 w 9755014"/>
              <a:gd name="connsiteY4" fmla="*/ 0 h 238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5014" h="2381693">
                <a:moveTo>
                  <a:pt x="902114" y="0"/>
                </a:moveTo>
                <a:lnTo>
                  <a:pt x="9755014" y="0"/>
                </a:lnTo>
                <a:lnTo>
                  <a:pt x="9755014" y="2381693"/>
                </a:lnTo>
                <a:lnTo>
                  <a:pt x="0" y="2381693"/>
                </a:lnTo>
                <a:lnTo>
                  <a:pt x="902114" y="0"/>
                </a:lnTo>
                <a:close/>
              </a:path>
            </a:pathLst>
          </a:custGeom>
          <a:solidFill>
            <a:schemeClr val="bg2">
              <a:lumMod val="2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14" name="Freeform 13"/>
          <p:cNvSpPr/>
          <p:nvPr/>
        </p:nvSpPr>
        <p:spPr>
          <a:xfrm>
            <a:off x="-19049" y="3635298"/>
            <a:ext cx="3241538" cy="3215049"/>
          </a:xfrm>
          <a:custGeom>
            <a:avLst/>
            <a:gdLst>
              <a:gd name="connsiteX0" fmla="*/ 0 w 3241538"/>
              <a:gd name="connsiteY0" fmla="*/ 0 h 2381693"/>
              <a:gd name="connsiteX1" fmla="*/ 3241538 w 3241538"/>
              <a:gd name="connsiteY1" fmla="*/ 0 h 2381693"/>
              <a:gd name="connsiteX2" fmla="*/ 2339424 w 3241538"/>
              <a:gd name="connsiteY2" fmla="*/ 2381693 h 2381693"/>
              <a:gd name="connsiteX3" fmla="*/ 0 w 3241538"/>
              <a:gd name="connsiteY3" fmla="*/ 2381693 h 2381693"/>
              <a:gd name="connsiteX4" fmla="*/ 0 w 3241538"/>
              <a:gd name="connsiteY4" fmla="*/ 0 h 238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538" h="2381693">
                <a:moveTo>
                  <a:pt x="0" y="0"/>
                </a:moveTo>
                <a:lnTo>
                  <a:pt x="3241538" y="0"/>
                </a:lnTo>
                <a:lnTo>
                  <a:pt x="2339424" y="2381693"/>
                </a:lnTo>
                <a:lnTo>
                  <a:pt x="0" y="23816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10" name="TextBox 9"/>
          <p:cNvSpPr txBox="1"/>
          <p:nvPr/>
        </p:nvSpPr>
        <p:spPr>
          <a:xfrm>
            <a:off x="3577796" y="3899879"/>
            <a:ext cx="6345007" cy="461665"/>
          </a:xfrm>
          <a:prstGeom prst="rect">
            <a:avLst/>
          </a:prstGeom>
          <a:noFill/>
        </p:spPr>
        <p:txBody>
          <a:bodyPr wrap="none" rtlCol="0">
            <a:spAutoFit/>
          </a:bodyPr>
          <a:lstStyle/>
          <a:p>
            <a:r>
              <a:rPr lang="en-US" sz="2400" dirty="0">
                <a:solidFill>
                  <a:schemeClr val="bg1"/>
                </a:solidFill>
              </a:rPr>
              <a:t>Federal University of Santa Catarina - UFSC</a:t>
            </a:r>
            <a:r>
              <a:rPr lang="id-ID" sz="2400" dirty="0">
                <a:solidFill>
                  <a:schemeClr val="bg1"/>
                </a:solidFill>
              </a:rPr>
              <a:t> </a:t>
            </a:r>
            <a:endParaRPr lang="en-US" sz="2400" dirty="0">
              <a:solidFill>
                <a:schemeClr val="bg1"/>
              </a:solidFill>
            </a:endParaRPr>
          </a:p>
        </p:txBody>
      </p:sp>
      <p:sp>
        <p:nvSpPr>
          <p:cNvPr id="36" name="TextBox 34"/>
          <p:cNvSpPr txBox="1"/>
          <p:nvPr/>
        </p:nvSpPr>
        <p:spPr>
          <a:xfrm>
            <a:off x="5668164" y="5692715"/>
            <a:ext cx="5212081" cy="83099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en-US" sz="2400" dirty="0">
                <a:solidFill>
                  <a:schemeClr val="bg1"/>
                </a:solidFill>
              </a:rPr>
              <a:t>New public health care policies for the country’s prison system</a:t>
            </a:r>
          </a:p>
        </p:txBody>
      </p:sp>
      <p:sp>
        <p:nvSpPr>
          <p:cNvPr id="15" name="Oval 44"/>
          <p:cNvSpPr/>
          <p:nvPr/>
        </p:nvSpPr>
        <p:spPr>
          <a:xfrm>
            <a:off x="-4949758" y="1704181"/>
            <a:ext cx="3638977" cy="3841748"/>
          </a:xfrm>
          <a:prstGeom prst="ellipse">
            <a:avLst/>
          </a:prstGeom>
          <a:gradFill flip="none" rotWithShape="1">
            <a:gsLst>
              <a:gs pos="0">
                <a:schemeClr val="accent1">
                  <a:lumMod val="5000"/>
                  <a:lumOff val="95000"/>
                  <a:alpha val="2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Oval 54"/>
          <p:cNvSpPr/>
          <p:nvPr/>
        </p:nvSpPr>
        <p:spPr>
          <a:xfrm>
            <a:off x="-5286706" y="4672361"/>
            <a:ext cx="3335243" cy="3293123"/>
          </a:xfrm>
          <a:prstGeom prst="ellipse">
            <a:avLst/>
          </a:prstGeom>
          <a:noFill/>
          <a:ln w="3810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TextBox 34"/>
          <p:cNvSpPr txBox="1"/>
          <p:nvPr/>
        </p:nvSpPr>
        <p:spPr>
          <a:xfrm>
            <a:off x="348077" y="4413891"/>
            <a:ext cx="2334987" cy="1200329"/>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en-US" sz="2400" dirty="0"/>
              <a:t>BRAZILIAN </a:t>
            </a:r>
          </a:p>
          <a:p>
            <a:r>
              <a:rPr lang="en-US" sz="2400" dirty="0"/>
              <a:t>MINISTRY OF</a:t>
            </a:r>
            <a:r>
              <a:rPr lang="en-US" sz="2400" b="1" dirty="0"/>
              <a:t> HEALTH </a:t>
            </a:r>
            <a:endParaRPr lang="en-US" sz="2400" b="1" dirty="0">
              <a:solidFill>
                <a:srgbClr val="1A3E5C"/>
              </a:solidFill>
            </a:endParaRPr>
          </a:p>
        </p:txBody>
      </p:sp>
      <p:sp>
        <p:nvSpPr>
          <p:cNvPr id="12" name="TextBox 34"/>
          <p:cNvSpPr txBox="1"/>
          <p:nvPr/>
        </p:nvSpPr>
        <p:spPr>
          <a:xfrm>
            <a:off x="3940121" y="4661847"/>
            <a:ext cx="5841553" cy="83099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Violence and Health Research Group</a:t>
            </a:r>
          </a:p>
          <a:p>
            <a:pPr algn="ctr"/>
            <a:r>
              <a:rPr lang="en-US" sz="2400" dirty="0">
                <a:solidFill>
                  <a:schemeClr val="bg1"/>
                </a:solidFill>
              </a:rPr>
              <a:t>http://violenciaesaude.ufsc.br/</a:t>
            </a:r>
          </a:p>
        </p:txBody>
      </p:sp>
    </p:spTree>
    <p:extLst>
      <p:ext uri="{BB962C8B-B14F-4D97-AF65-F5344CB8AC3E}">
        <p14:creationId xmlns:p14="http://schemas.microsoft.com/office/powerpoint/2010/main" val="2842384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1000"/>
                            </p:stCondLst>
                            <p:childTnLst>
                              <p:par>
                                <p:cTn id="12" presetID="22" presetClass="entr" presetSubtype="2" fill="hold" grpId="0" nodeType="afterEffect">
                                  <p:stCondLst>
                                    <p:cond delay="150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4000"/>
                            </p:stCondLst>
                            <p:childTnLst>
                              <p:par>
                                <p:cTn id="24" presetID="42" presetClass="path" presetSubtype="0" accel="50000" decel="50000" fill="hold" grpId="0" nodeType="afterEffect">
                                  <p:stCondLst>
                                    <p:cond delay="750"/>
                                  </p:stCondLst>
                                  <p:childTnLst>
                                    <p:animMotion origin="layout" path="M 8.33333E-7 -2.22222E-6 L 0.81628 0.21019 " pathEditMode="relative" rAng="0" ptsTypes="AA">
                                      <p:cBhvr>
                                        <p:cTn id="25" dur="2000" fill="hold"/>
                                        <p:tgtEl>
                                          <p:spTgt spid="15"/>
                                        </p:tgtEl>
                                        <p:attrNameLst>
                                          <p:attrName>ppt_x</p:attrName>
                                          <p:attrName>ppt_y</p:attrName>
                                        </p:attrNameLst>
                                      </p:cBhvr>
                                      <p:rCtr x="40807" y="10509"/>
                                    </p:animMotion>
                                  </p:childTnLst>
                                </p:cTn>
                              </p:par>
                              <p:par>
                                <p:cTn id="26" presetID="10" presetClass="exit" presetSubtype="0" fill="hold" grpId="1" nodeType="withEffect">
                                  <p:stCondLst>
                                    <p:cond delay="275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63" presetClass="path" presetSubtype="0" accel="50000" decel="50000" fill="hold" grpId="1" nodeType="withEffect">
                                  <p:stCondLst>
                                    <p:cond delay="1500"/>
                                  </p:stCondLst>
                                  <p:childTnLst>
                                    <p:animMotion origin="layout" path="M 0.39348 -0.18611 L 1.44817 -0.50811 " pathEditMode="relative" rAng="0" ptsTypes="AA">
                                      <p:cBhvr>
                                        <p:cTn id="30" dur="1650" spd="-100000" fill="hold"/>
                                        <p:tgtEl>
                                          <p:spTgt spid="16"/>
                                        </p:tgtEl>
                                        <p:attrNameLst>
                                          <p:attrName>ppt_x</p:attrName>
                                          <p:attrName>ppt_y</p:attrName>
                                        </p:attrNameLst>
                                      </p:cBhvr>
                                      <p:rCtr x="52734" y="-16111"/>
                                    </p:animMotion>
                                  </p:childTnLst>
                                </p:cTn>
                              </p:par>
                            </p:childTnLst>
                          </p:cTn>
                        </p:par>
                        <p:par>
                          <p:cTn id="31" fill="hold">
                            <p:stCondLst>
                              <p:cond delay="7250"/>
                            </p:stCondLst>
                            <p:childTnLst>
                              <p:par>
                                <p:cTn id="32" presetID="10" presetClass="entr" presetSubtype="0" fill="hold" grpId="0" nodeType="afterEffect">
                                  <p:stCondLst>
                                    <p:cond delay="175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p:bldP spid="36" grpId="0"/>
      <p:bldP spid="15" grpId="0" animBg="1"/>
      <p:bldP spid="15" grpId="1" animBg="1"/>
      <p:bldP spid="16" grpId="1"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ço Reservado para Imagem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3" name="Freeform 12"/>
          <p:cNvSpPr/>
          <p:nvPr/>
        </p:nvSpPr>
        <p:spPr>
          <a:xfrm flipV="1">
            <a:off x="5718412" y="4544704"/>
            <a:ext cx="6473589" cy="2313294"/>
          </a:xfrm>
          <a:custGeom>
            <a:avLst/>
            <a:gdLst>
              <a:gd name="connsiteX0" fmla="*/ 902114 w 9755014"/>
              <a:gd name="connsiteY0" fmla="*/ 0 h 2381693"/>
              <a:gd name="connsiteX1" fmla="*/ 9755014 w 9755014"/>
              <a:gd name="connsiteY1" fmla="*/ 0 h 2381693"/>
              <a:gd name="connsiteX2" fmla="*/ 9755014 w 9755014"/>
              <a:gd name="connsiteY2" fmla="*/ 2381693 h 2381693"/>
              <a:gd name="connsiteX3" fmla="*/ 0 w 9755014"/>
              <a:gd name="connsiteY3" fmla="*/ 2381693 h 2381693"/>
              <a:gd name="connsiteX4" fmla="*/ 902114 w 9755014"/>
              <a:gd name="connsiteY4" fmla="*/ 0 h 238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5014" h="2381693">
                <a:moveTo>
                  <a:pt x="902114" y="0"/>
                </a:moveTo>
                <a:lnTo>
                  <a:pt x="9755014" y="0"/>
                </a:lnTo>
                <a:lnTo>
                  <a:pt x="9755014" y="2381693"/>
                </a:lnTo>
                <a:lnTo>
                  <a:pt x="0" y="2381693"/>
                </a:lnTo>
                <a:lnTo>
                  <a:pt x="902114" y="0"/>
                </a:lnTo>
                <a:close/>
              </a:path>
            </a:pathLst>
          </a:custGeom>
          <a:solidFill>
            <a:schemeClr val="bg2">
              <a:lumMod val="2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13"/>
          <p:cNvSpPr/>
          <p:nvPr/>
        </p:nvSpPr>
        <p:spPr>
          <a:xfrm flipV="1">
            <a:off x="-19049" y="-1"/>
            <a:ext cx="6228780" cy="6850347"/>
          </a:xfrm>
          <a:custGeom>
            <a:avLst/>
            <a:gdLst>
              <a:gd name="connsiteX0" fmla="*/ 0 w 3241538"/>
              <a:gd name="connsiteY0" fmla="*/ 0 h 2381693"/>
              <a:gd name="connsiteX1" fmla="*/ 3241538 w 3241538"/>
              <a:gd name="connsiteY1" fmla="*/ 0 h 2381693"/>
              <a:gd name="connsiteX2" fmla="*/ 2339424 w 3241538"/>
              <a:gd name="connsiteY2" fmla="*/ 2381693 h 2381693"/>
              <a:gd name="connsiteX3" fmla="*/ 0 w 3241538"/>
              <a:gd name="connsiteY3" fmla="*/ 2381693 h 2381693"/>
              <a:gd name="connsiteX4" fmla="*/ 0 w 3241538"/>
              <a:gd name="connsiteY4" fmla="*/ 0 h 238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538" h="2381693">
                <a:moveTo>
                  <a:pt x="0" y="0"/>
                </a:moveTo>
                <a:lnTo>
                  <a:pt x="3241538" y="0"/>
                </a:lnTo>
                <a:lnTo>
                  <a:pt x="2339424" y="2381693"/>
                </a:lnTo>
                <a:lnTo>
                  <a:pt x="0" y="2381693"/>
                </a:lnTo>
                <a:lnTo>
                  <a:pt x="0" y="0"/>
                </a:lnTo>
                <a:close/>
              </a:path>
            </a:pathLst>
          </a:cu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6469039" y="5331875"/>
            <a:ext cx="5564142" cy="523220"/>
          </a:xfrm>
          <a:prstGeom prst="rect">
            <a:avLst/>
          </a:prstGeom>
          <a:noFill/>
        </p:spPr>
        <p:txBody>
          <a:bodyPr wrap="square" rtlCol="0">
            <a:spAutoFit/>
          </a:bodyPr>
          <a:lstStyle/>
          <a:p>
            <a:r>
              <a:rPr lang="en-US" sz="2800" dirty="0">
                <a:solidFill>
                  <a:schemeClr val="bg1"/>
                </a:solidFill>
              </a:rPr>
              <a:t>Population deprived of freedom</a:t>
            </a:r>
          </a:p>
        </p:txBody>
      </p:sp>
      <p:sp>
        <p:nvSpPr>
          <p:cNvPr id="28" name="Oval 54"/>
          <p:cNvSpPr/>
          <p:nvPr/>
        </p:nvSpPr>
        <p:spPr>
          <a:xfrm>
            <a:off x="337487" y="193241"/>
            <a:ext cx="4632837" cy="4632837"/>
          </a:xfrm>
          <a:prstGeom prst="ellipse">
            <a:avLst/>
          </a:prstGeom>
          <a:noFill/>
          <a:ln w="3810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Rectangle 7"/>
          <p:cNvSpPr/>
          <p:nvPr/>
        </p:nvSpPr>
        <p:spPr>
          <a:xfrm>
            <a:off x="668806" y="1322459"/>
            <a:ext cx="4002499" cy="1384995"/>
          </a:xfrm>
          <a:prstGeom prst="rect">
            <a:avLst/>
          </a:prstGeom>
        </p:spPr>
        <p:txBody>
          <a:bodyPr wrap="square">
            <a:spAutoFit/>
          </a:bodyPr>
          <a:lstStyle/>
          <a:p>
            <a:r>
              <a:rPr lang="en-US" sz="2800" b="1" dirty="0">
                <a:ea typeface="Adobe Song Std L" panose="02020300000000000000" pitchFamily="18" charset="-128"/>
              </a:rPr>
              <a:t>Adequate and permanent training for health professionals </a:t>
            </a:r>
          </a:p>
        </p:txBody>
      </p:sp>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915" y="5312104"/>
            <a:ext cx="1347760" cy="1347760"/>
          </a:xfrm>
          <a:prstGeom prst="rect">
            <a:avLst/>
          </a:prstGeom>
        </p:spPr>
      </p:pic>
    </p:spTree>
    <p:extLst>
      <p:ext uri="{BB962C8B-B14F-4D97-AF65-F5344CB8AC3E}">
        <p14:creationId xmlns:p14="http://schemas.microsoft.com/office/powerpoint/2010/main" val="28407026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300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6" presetClass="emph" presetSubtype="0" fill="hold" nodeType="withEffect">
                                  <p:stCondLst>
                                    <p:cond delay="75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4000"/>
                            </p:stCondLst>
                            <p:childTnLst>
                              <p:par>
                                <p:cTn id="21" presetID="53"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2000" fill="hold"/>
                                        <p:tgtEl>
                                          <p:spTgt spid="28"/>
                                        </p:tgtEl>
                                        <p:attrNameLst>
                                          <p:attrName>ppt_w</p:attrName>
                                        </p:attrNameLst>
                                      </p:cBhvr>
                                      <p:tavLst>
                                        <p:tav tm="0">
                                          <p:val>
                                            <p:fltVal val="0"/>
                                          </p:val>
                                        </p:tav>
                                        <p:tav tm="100000">
                                          <p:val>
                                            <p:strVal val="#ppt_w"/>
                                          </p:val>
                                        </p:tav>
                                      </p:tavLst>
                                    </p:anim>
                                    <p:anim calcmode="lin" valueType="num">
                                      <p:cBhvr>
                                        <p:cTn id="24" dur="2000" fill="hold"/>
                                        <p:tgtEl>
                                          <p:spTgt spid="28"/>
                                        </p:tgtEl>
                                        <p:attrNameLst>
                                          <p:attrName>ppt_h</p:attrName>
                                        </p:attrNameLst>
                                      </p:cBhvr>
                                      <p:tavLst>
                                        <p:tav tm="0">
                                          <p:val>
                                            <p:fltVal val="0"/>
                                          </p:val>
                                        </p:tav>
                                        <p:tav tm="100000">
                                          <p:val>
                                            <p:strVal val="#ppt_h"/>
                                          </p:val>
                                        </p:tav>
                                      </p:tavLst>
                                    </p:anim>
                                    <p:animEffect transition="in" filter="fade">
                                      <p:cBhvr>
                                        <p:cTn id="25" dur="2000"/>
                                        <p:tgtEl>
                                          <p:spTgt spid="28"/>
                                        </p:tgtEl>
                                      </p:cBhvr>
                                    </p:animEffect>
                                  </p:childTnLst>
                                </p:cTn>
                              </p:par>
                              <p:par>
                                <p:cTn id="26" presetID="63" presetClass="path" presetSubtype="0" accel="50000" decel="50000" autoRev="1" fill="hold" grpId="1" nodeType="withEffect">
                                  <p:stCondLst>
                                    <p:cond delay="1250"/>
                                  </p:stCondLst>
                                  <p:childTnLst>
                                    <p:animMotion origin="layout" path="M 1.66667E-6 -2.22222E-6 L 0.55586 0.45602 " pathEditMode="relative" rAng="0" ptsTypes="AA">
                                      <p:cBhvr>
                                        <p:cTn id="27" dur="2000" spd="-100000" fill="hold"/>
                                        <p:tgtEl>
                                          <p:spTgt spid="28"/>
                                        </p:tgtEl>
                                        <p:attrNameLst>
                                          <p:attrName>ppt_x</p:attrName>
                                          <p:attrName>ppt_y</p:attrName>
                                        </p:attrNameLst>
                                      </p:cBhvr>
                                      <p:rCtr x="27786" y="22801"/>
                                    </p:animMotion>
                                  </p:childTnLst>
                                </p:cTn>
                              </p:par>
                              <p:par>
                                <p:cTn id="28" presetID="2" presetClass="entr" presetSubtype="2" fill="hold" grpId="0" nodeType="withEffect">
                                  <p:stCondLst>
                                    <p:cond delay="30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30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p:bldP spid="28" grpId="0" animBg="1"/>
      <p:bldP spid="28" grpId="1"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Espaço Reservado para Imagem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77" r="577"/>
          <a:stretch>
            <a:fillRect/>
          </a:stretch>
        </p:blipFill>
        <p:spPr/>
      </p:pic>
      <p:sp>
        <p:nvSpPr>
          <p:cNvPr id="17" name="Rectangle 16"/>
          <p:cNvSpPr/>
          <p:nvPr/>
        </p:nvSpPr>
        <p:spPr>
          <a:xfrm>
            <a:off x="-9524" y="0"/>
            <a:ext cx="12191999"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427460" y="4906537"/>
            <a:ext cx="9764539" cy="1936157"/>
          </a:xfrm>
          <a:custGeom>
            <a:avLst/>
            <a:gdLst>
              <a:gd name="connsiteX0" fmla="*/ 902114 w 9755014"/>
              <a:gd name="connsiteY0" fmla="*/ 0 h 2381693"/>
              <a:gd name="connsiteX1" fmla="*/ 9755014 w 9755014"/>
              <a:gd name="connsiteY1" fmla="*/ 0 h 2381693"/>
              <a:gd name="connsiteX2" fmla="*/ 9755014 w 9755014"/>
              <a:gd name="connsiteY2" fmla="*/ 2381693 h 2381693"/>
              <a:gd name="connsiteX3" fmla="*/ 0 w 9755014"/>
              <a:gd name="connsiteY3" fmla="*/ 2381693 h 2381693"/>
              <a:gd name="connsiteX4" fmla="*/ 902114 w 9755014"/>
              <a:gd name="connsiteY4" fmla="*/ 0 h 238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5014" h="2381693">
                <a:moveTo>
                  <a:pt x="902114" y="0"/>
                </a:moveTo>
                <a:lnTo>
                  <a:pt x="9755014" y="0"/>
                </a:lnTo>
                <a:lnTo>
                  <a:pt x="9755014" y="2381693"/>
                </a:lnTo>
                <a:lnTo>
                  <a:pt x="0" y="2381693"/>
                </a:lnTo>
                <a:lnTo>
                  <a:pt x="902114" y="0"/>
                </a:lnTo>
                <a:close/>
              </a:path>
            </a:pathLst>
          </a:custGeom>
          <a:solidFill>
            <a:schemeClr val="bg2">
              <a:lumMod val="2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13"/>
          <p:cNvSpPr/>
          <p:nvPr/>
        </p:nvSpPr>
        <p:spPr>
          <a:xfrm>
            <a:off x="-19049" y="4895385"/>
            <a:ext cx="3241538" cy="1954962"/>
          </a:xfrm>
          <a:custGeom>
            <a:avLst/>
            <a:gdLst>
              <a:gd name="connsiteX0" fmla="*/ 0 w 3241538"/>
              <a:gd name="connsiteY0" fmla="*/ 0 h 2381693"/>
              <a:gd name="connsiteX1" fmla="*/ 3241538 w 3241538"/>
              <a:gd name="connsiteY1" fmla="*/ 0 h 2381693"/>
              <a:gd name="connsiteX2" fmla="*/ 2339424 w 3241538"/>
              <a:gd name="connsiteY2" fmla="*/ 2381693 h 2381693"/>
              <a:gd name="connsiteX3" fmla="*/ 0 w 3241538"/>
              <a:gd name="connsiteY3" fmla="*/ 2381693 h 2381693"/>
              <a:gd name="connsiteX4" fmla="*/ 0 w 3241538"/>
              <a:gd name="connsiteY4" fmla="*/ 0 h 238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538" h="2381693">
                <a:moveTo>
                  <a:pt x="0" y="0"/>
                </a:moveTo>
                <a:lnTo>
                  <a:pt x="3241538" y="0"/>
                </a:lnTo>
                <a:lnTo>
                  <a:pt x="2339424" y="2381693"/>
                </a:lnTo>
                <a:lnTo>
                  <a:pt x="0" y="23816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3559602" y="5392293"/>
            <a:ext cx="7358105" cy="461665"/>
          </a:xfrm>
          <a:prstGeom prst="rect">
            <a:avLst/>
          </a:prstGeom>
          <a:noFill/>
        </p:spPr>
        <p:txBody>
          <a:bodyPr wrap="none" rtlCol="0">
            <a:spAutoFit/>
          </a:bodyPr>
          <a:lstStyle/>
          <a:p>
            <a:r>
              <a:rPr lang="en-US" sz="2400" dirty="0">
                <a:solidFill>
                  <a:schemeClr val="bg1"/>
                </a:solidFill>
              </a:rPr>
              <a:t>Public health policies for the Brazilian Prison System</a:t>
            </a:r>
          </a:p>
        </p:txBody>
      </p:sp>
      <p:sp>
        <p:nvSpPr>
          <p:cNvPr id="36" name="TextBox 34"/>
          <p:cNvSpPr txBox="1"/>
          <p:nvPr/>
        </p:nvSpPr>
        <p:spPr>
          <a:xfrm>
            <a:off x="3613175" y="6166157"/>
            <a:ext cx="7600736" cy="461665"/>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pt-BR" sz="2400" dirty="0">
                <a:solidFill>
                  <a:schemeClr val="bg1"/>
                </a:solidFill>
              </a:rPr>
              <a:t>Implantação de equipes de saúde específicas</a:t>
            </a:r>
            <a:endParaRPr lang="en-US" sz="2400" dirty="0">
              <a:solidFill>
                <a:schemeClr val="bg1"/>
              </a:solidFill>
            </a:endParaRPr>
          </a:p>
        </p:txBody>
      </p:sp>
      <p:sp>
        <p:nvSpPr>
          <p:cNvPr id="15" name="Oval 44"/>
          <p:cNvSpPr/>
          <p:nvPr/>
        </p:nvSpPr>
        <p:spPr>
          <a:xfrm>
            <a:off x="-4949758" y="1704181"/>
            <a:ext cx="3638977" cy="3841748"/>
          </a:xfrm>
          <a:prstGeom prst="ellipse">
            <a:avLst/>
          </a:prstGeom>
          <a:gradFill flip="none" rotWithShape="1">
            <a:gsLst>
              <a:gs pos="0">
                <a:schemeClr val="accent1">
                  <a:lumMod val="5000"/>
                  <a:lumOff val="95000"/>
                  <a:alpha val="2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Oval 54"/>
          <p:cNvSpPr/>
          <p:nvPr/>
        </p:nvSpPr>
        <p:spPr>
          <a:xfrm>
            <a:off x="-5286706" y="4672361"/>
            <a:ext cx="3335243" cy="3293123"/>
          </a:xfrm>
          <a:prstGeom prst="ellipse">
            <a:avLst/>
          </a:prstGeom>
          <a:noFill/>
          <a:ln w="3810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TextBox 34"/>
          <p:cNvSpPr txBox="1"/>
          <p:nvPr/>
        </p:nvSpPr>
        <p:spPr>
          <a:xfrm>
            <a:off x="426962" y="5254776"/>
            <a:ext cx="2334987" cy="1200329"/>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en-US" sz="2400" dirty="0"/>
              <a:t>BRAZILIAN </a:t>
            </a:r>
          </a:p>
          <a:p>
            <a:r>
              <a:rPr lang="en-US" sz="2400" dirty="0"/>
              <a:t>MINISTRY OF</a:t>
            </a:r>
            <a:r>
              <a:rPr lang="en-US" sz="2400" b="1" dirty="0"/>
              <a:t> HEALTH </a:t>
            </a:r>
            <a:endParaRPr lang="en-US" sz="2400" b="1" dirty="0">
              <a:solidFill>
                <a:srgbClr val="1A3E5C"/>
              </a:solidFill>
            </a:endParaRPr>
          </a:p>
        </p:txBody>
      </p:sp>
    </p:spTree>
    <p:extLst>
      <p:ext uri="{BB962C8B-B14F-4D97-AF65-F5344CB8AC3E}">
        <p14:creationId xmlns:p14="http://schemas.microsoft.com/office/powerpoint/2010/main" val="16122493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1250"/>
                            </p:stCondLst>
                            <p:childTnLst>
                              <p:par>
                                <p:cTn id="12" presetID="22" presetClass="entr" presetSubtype="2" fill="hold" grpId="0" nodeType="after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par>
                          <p:cTn id="15" fill="hold">
                            <p:stCondLst>
                              <p:cond delay="2750"/>
                            </p:stCondLst>
                            <p:childTnLst>
                              <p:par>
                                <p:cTn id="16" presetID="10" presetClass="entr" presetSubtype="0"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3750"/>
                            </p:stCondLst>
                            <p:childTnLst>
                              <p:par>
                                <p:cTn id="20" presetID="42" presetClass="path" presetSubtype="0" accel="50000" decel="50000" fill="hold" grpId="0" nodeType="afterEffect">
                                  <p:stCondLst>
                                    <p:cond delay="750"/>
                                  </p:stCondLst>
                                  <p:childTnLst>
                                    <p:animMotion origin="layout" path="M 8.33333E-7 -2.22222E-6 L 1.11836 0.21621 " pathEditMode="relative" rAng="0" ptsTypes="AA">
                                      <p:cBhvr>
                                        <p:cTn id="21" dur="2000" fill="hold"/>
                                        <p:tgtEl>
                                          <p:spTgt spid="15"/>
                                        </p:tgtEl>
                                        <p:attrNameLst>
                                          <p:attrName>ppt_x</p:attrName>
                                          <p:attrName>ppt_y</p:attrName>
                                        </p:attrNameLst>
                                      </p:cBhvr>
                                      <p:rCtr x="55911" y="10810"/>
                                    </p:animMotion>
                                  </p:childTnLst>
                                </p:cTn>
                              </p:par>
                              <p:par>
                                <p:cTn id="22" presetID="10" presetClass="exit" presetSubtype="0" fill="hold" grpId="1" nodeType="withEffect">
                                  <p:stCondLst>
                                    <p:cond delay="275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63" presetClass="path" presetSubtype="0" accel="50000" decel="50000" fill="hold" grpId="0" nodeType="withEffect">
                                  <p:stCondLst>
                                    <p:cond delay="1500"/>
                                  </p:stCondLst>
                                  <p:childTnLst>
                                    <p:animMotion origin="layout" path="M 0.37343 -0.08056 L 1.44817 -0.50811 " pathEditMode="relative" rAng="0" ptsTypes="AA">
                                      <p:cBhvr>
                                        <p:cTn id="26" dur="1650" spd="-100000" fill="hold"/>
                                        <p:tgtEl>
                                          <p:spTgt spid="16"/>
                                        </p:tgtEl>
                                        <p:attrNameLst>
                                          <p:attrName>ppt_x</p:attrName>
                                          <p:attrName>ppt_y</p:attrName>
                                        </p:attrNameLst>
                                      </p:cBhvr>
                                      <p:rCtr x="53737" y="-21389"/>
                                    </p:animMotion>
                                  </p:childTnLst>
                                </p:cTn>
                              </p:par>
                            </p:childTnLst>
                          </p:cTn>
                        </p:par>
                        <p:par>
                          <p:cTn id="27" fill="hold">
                            <p:stCondLst>
                              <p:cond delay="7000"/>
                            </p:stCondLst>
                            <p:childTnLst>
                              <p:par>
                                <p:cTn id="28" presetID="10" presetClass="entr" presetSubtype="0" fill="hold" grpId="0" nodeType="afterEffect">
                                  <p:stCondLst>
                                    <p:cond delay="5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p:bldP spid="36" grpId="0"/>
      <p:bldP spid="15" grpId="0" animBg="1"/>
      <p:bldP spid="15" grpId="1" animBg="1"/>
      <p:bldP spid="16"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OWER_USER_TAGS_ICONS" val="christ-the-redeemer_POWER_USER_SEPARATOR_ICONS_tourist_POWER_USER_SEPARATOR_ICONS_tourism_POWER_USER_SEPARATOR_ICONS_statue_POWER_USER_SEPARATOR_ICONS_rio-de-janeiro_POWER_USER_SEPARATOR_ICONS_religion_POWER_USER_SEPARATOR_ICONS_monument_POWER_USER_SEPARATOR_ICONS_landmark_POWER_USER_SEPARATOR_ICONS_jesus-christ_POWER_USER_SEPARATOR_ICONS_giant_POWER_USER_SEPARATOR_ICONS_cultural_POWER_USER_SEPARATOR_ICONS_christ_POWER_USER_SEPARATOR_ICONS_catholic_POWER_USER_SEPARATOR_ICONS_brazil_POWER_USER_SEPARATOR_ICONS_touristic-attraction"/>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100.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01.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02.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03.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04.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05.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06.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07.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08.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09.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110.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11.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12.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13.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14.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15.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16.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17.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18.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19.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public-health_POWER_USER_SEPARATOR_ICONS_boy_POWER_USER_SEPARATOR_ICONS_child_POWER_USER_SEPARATOR_ICONS_community_POWER_USER_SEPARATOR_ICONS_doctor_POWER_USER_SEPARATOR_ICONS_health_POWER_USER_SEPARATOR_ICONS_hospital_POWER_USER_SEPARATOR_ICONS_public_POWER_USER_SEPARATOR_ICONS_woman"/>
</p:tagLst>
</file>

<file path=ppt/tags/tag120.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21.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22.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23.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24.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25.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26.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27.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28.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29.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public-health_POWER_USER_SEPARATOR_ICONS_boy_POWER_USER_SEPARATOR_ICONS_child_POWER_USER_SEPARATOR_ICONS_community_POWER_USER_SEPARATOR_ICONS_doctor_POWER_USER_SEPARATOR_ICONS_health_POWER_USER_SEPARATOR_ICONS_hospital_POWER_USER_SEPARATOR_ICONS_public_POWER_USER_SEPARATOR_ICONS_woman"/>
</p:tagLst>
</file>

<file path=ppt/tags/tag130.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31.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32.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133.xml><?xml version="1.0" encoding="utf-8"?>
<p:tagLst xmlns:a="http://schemas.openxmlformats.org/drawingml/2006/main" xmlns:r="http://schemas.openxmlformats.org/officeDocument/2006/relationships" xmlns:p="http://schemas.openxmlformats.org/presentationml/2006/main">
  <p:tag name="POWER_USER_TAGS_ICONS" val="fact_POWER_USER_SEPARATOR_ICONS_check-mark_POWER_USER_SEPARATOR_ICONS_honest_POWER_USER_SEPARATOR_ICONS_person_POWER_USER_SEPARATOR_ICONS_politics_POWER_USER_SEPARATOR_ICONS_speech_POWER_USER_SEPARATOR_ICONS_statement_POWER_USER_SEPARATOR_ICONS_talking_POWER_USER_SEPARATOR_ICONS_truth"/>
</p:tagLst>
</file>

<file path=ppt/tags/tag134.xml><?xml version="1.0" encoding="utf-8"?>
<p:tagLst xmlns:a="http://schemas.openxmlformats.org/drawingml/2006/main" xmlns:r="http://schemas.openxmlformats.org/officeDocument/2006/relationships" xmlns:p="http://schemas.openxmlformats.org/presentationml/2006/main">
  <p:tag name="POWER_USER_TAGS_ICONS" val="fact_POWER_USER_SEPARATOR_ICONS_check-mark_POWER_USER_SEPARATOR_ICONS_honest_POWER_USER_SEPARATOR_ICONS_person_POWER_USER_SEPARATOR_ICONS_politics_POWER_USER_SEPARATOR_ICONS_speech_POWER_USER_SEPARATOR_ICONS_statement_POWER_USER_SEPARATOR_ICONS_talking_POWER_USER_SEPARATOR_ICONS_truth"/>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public-health_POWER_USER_SEPARATOR_ICONS_boy_POWER_USER_SEPARATOR_ICONS_child_POWER_USER_SEPARATOR_ICONS_community_POWER_USER_SEPARATOR_ICONS_doctor_POWER_USER_SEPARATOR_ICONS_health_POWER_USER_SEPARATOR_ICONS_hospital_POWER_USER_SEPARATOR_ICONS_public_POWER_USER_SEPARATOR_ICONS_woman"/>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ublic-health_POWER_USER_SEPARATOR_ICONS_boy_POWER_USER_SEPARATOR_ICONS_child_POWER_USER_SEPARATOR_ICONS_community_POWER_USER_SEPARATOR_ICONS_doctor_POWER_USER_SEPARATOR_ICONS_health_POWER_USER_SEPARATOR_ICONS_hospital_POWER_USER_SEPARATOR_ICONS_public_POWER_USER_SEPARATOR_ICONS_woman"/>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ublic-health_POWER_USER_SEPARATOR_ICONS_boy_POWER_USER_SEPARATOR_ICONS_child_POWER_USER_SEPARATOR_ICONS_community_POWER_USER_SEPARATOR_ICONS_doctor_POWER_USER_SEPARATOR_ICONS_health_POWER_USER_SEPARATOR_ICONS_hospital_POWER_USER_SEPARATOR_ICONS_public_POWER_USER_SEPARATOR_ICONS_woman"/>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public-health_POWER_USER_SEPARATOR_ICONS_boy_POWER_USER_SEPARATOR_ICONS_child_POWER_USER_SEPARATOR_ICONS_community_POWER_USER_SEPARATOR_ICONS_doctor_POWER_USER_SEPARATOR_ICONS_health_POWER_USER_SEPARATOR_ICONS_hospital_POWER_USER_SEPARATOR_ICONS_public_POWER_USER_SEPARATOR_ICONS_woman"/>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ublic-health_POWER_USER_SEPARATOR_ICONS_boy_POWER_USER_SEPARATOR_ICONS_child_POWER_USER_SEPARATOR_ICONS_community_POWER_USER_SEPARATOR_ICONS_doctor_POWER_USER_SEPARATOR_ICONS_health_POWER_USER_SEPARATOR_ICONS_hospital_POWER_USER_SEPARATOR_ICONS_public_POWER_USER_SEPARATOR_ICONS_woman"/>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public-health_POWER_USER_SEPARATOR_ICONS_boy_POWER_USER_SEPARATOR_ICONS_child_POWER_USER_SEPARATOR_ICONS_community_POWER_USER_SEPARATOR_ICONS_doctor_POWER_USER_SEPARATOR_ICONS_health_POWER_USER_SEPARATOR_ICONS_hospital_POWER_USER_SEPARATOR_ICONS_public_POWER_USER_SEPARATOR_ICONS_woman"/>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public-health_POWER_USER_SEPARATOR_ICONS_boy_POWER_USER_SEPARATOR_ICONS_child_POWER_USER_SEPARATOR_ICONS_community_POWER_USER_SEPARATOR_ICONS_doctor_POWER_USER_SEPARATOR_ICONS_health_POWER_USER_SEPARATOR_ICONS_hospital_POWER_USER_SEPARATOR_ICONS_public_POWER_USER_SEPARATOR_ICONS_woman"/>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christ-the-redeemer_POWER_USER_SEPARATOR_ICONS_tourist_POWER_USER_SEPARATOR_ICONS_tourism_POWER_USER_SEPARATOR_ICONS_statue_POWER_USER_SEPARATOR_ICONS_rio-de-janeiro_POWER_USER_SEPARATOR_ICONS_religion_POWER_USER_SEPARATOR_ICONS_monument_POWER_USER_SEPARATOR_ICONS_landmark_POWER_USER_SEPARATOR_ICONS_jesus-christ_POWER_USER_SEPARATOR_ICONS_giant_POWER_USER_SEPARATOR_ICONS_cultural_POWER_USER_SEPARATOR_ICONS_christ_POWER_USER_SEPARATOR_ICONS_catholic_POWER_USER_SEPARATOR_ICONS_brazil_POWER_USER_SEPARATOR_ICONS_touristic-attraction"/>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christ-the-redeemer_POWER_USER_SEPARATOR_ICONS_tourist_POWER_USER_SEPARATOR_ICONS_tourism_POWER_USER_SEPARATOR_ICONS_statue_POWER_USER_SEPARATOR_ICONS_rio-de-janeiro_POWER_USER_SEPARATOR_ICONS_religion_POWER_USER_SEPARATOR_ICONS_monument_POWER_USER_SEPARATOR_ICONS_landmark_POWER_USER_SEPARATOR_ICONS_jesus-christ_POWER_USER_SEPARATOR_ICONS_giant_POWER_USER_SEPARATOR_ICONS_cultural_POWER_USER_SEPARATOR_ICONS_christ_POWER_USER_SEPARATOR_ICONS_catholic_POWER_USER_SEPARATOR_ICONS_brazil_POWER_USER_SEPARATOR_ICONS_touristic-attraction"/>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christ-the-redeemer_POWER_USER_SEPARATOR_ICONS_tourist_POWER_USER_SEPARATOR_ICONS_tourism_POWER_USER_SEPARATOR_ICONS_statue_POWER_USER_SEPARATOR_ICONS_rio-de-janeiro_POWER_USER_SEPARATOR_ICONS_religion_POWER_USER_SEPARATOR_ICONS_monument_POWER_USER_SEPARATOR_ICONS_landmark_POWER_USER_SEPARATOR_ICONS_jesus-christ_POWER_USER_SEPARATOR_ICONS_giant_POWER_USER_SEPARATOR_ICONS_cultural_POWER_USER_SEPARATOR_ICONS_christ_POWER_USER_SEPARATOR_ICONS_catholic_POWER_USER_SEPARATOR_ICONS_brazil_POWER_USER_SEPARATOR_ICONS_touristic-attraction"/>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speech_POWER_USER_SEPARATOR_ICONS_conference_POWER_USER_SEPARATOR_ICONS_politician_POWER_USER_SEPARATOR_ICONS_politics_POWER_USER_SEPARATOR_ICONS_presentation_POWER_USER_SEPARATOR_ICONS_talk_POWER_USER_SEPARATOR_ICONS_talking"/>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speech_POWER_USER_SEPARATOR_ICONS_conference_POWER_USER_SEPARATOR_ICONS_politician_POWER_USER_SEPARATOR_ICONS_politics_POWER_USER_SEPARATOR_ICONS_presentation_POWER_USER_SEPARATOR_ICONS_talk_POWER_USER_SEPARATOR_ICONS_talking"/>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speech_POWER_USER_SEPARATOR_ICONS_conference_POWER_USER_SEPARATOR_ICONS_politician_POWER_USER_SEPARATOR_ICONS_politics_POWER_USER_SEPARATOR_ICONS_presentation_POWER_USER_SEPARATOR_ICONS_talk_POWER_USER_SEPARATOR_ICONS_talking"/>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speech_POWER_USER_SEPARATOR_ICONS_conference_POWER_USER_SEPARATOR_ICONS_politician_POWER_USER_SEPARATOR_ICONS_politics_POWER_USER_SEPARATOR_ICONS_presentation_POWER_USER_SEPARATOR_ICONS_talk_POWER_USER_SEPARATOR_ICONS_talking"/>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speech_POWER_USER_SEPARATOR_ICONS_conference_POWER_USER_SEPARATOR_ICONS_politician_POWER_USER_SEPARATOR_ICONS_politics_POWER_USER_SEPARATOR_ICONS_presentation_POWER_USER_SEPARATOR_ICONS_talk_POWER_USER_SEPARATOR_ICONS_talking"/>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speech_POWER_USER_SEPARATOR_ICONS_conference_POWER_USER_SEPARATOR_ICONS_politician_POWER_USER_SEPARATOR_ICONS_politics_POWER_USER_SEPARATOR_ICONS_presentation_POWER_USER_SEPARATOR_ICONS_talk_POWER_USER_SEPARATOR_ICONS_talking"/>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47.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48.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49.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50.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51.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52.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53.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54.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55.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56.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57.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58.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59.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60.xml><?xml version="1.0" encoding="utf-8"?>
<p:tagLst xmlns:a="http://schemas.openxmlformats.org/drawingml/2006/main" xmlns:r="http://schemas.openxmlformats.org/officeDocument/2006/relationships" xmlns:p="http://schemas.openxmlformats.org/presentationml/2006/main">
  <p:tag name="POWER_USER_TAGS_ICONS" val="care*service*protection*family*health*social*security"/>
</p:tagLst>
</file>

<file path=ppt/tags/tag61.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6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63.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64.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65.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66.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67.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68.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69.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70.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71.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72.xml><?xml version="1.0" encoding="utf-8"?>
<p:tagLst xmlns:a="http://schemas.openxmlformats.org/drawingml/2006/main" xmlns:r="http://schemas.openxmlformats.org/officeDocument/2006/relationships" xmlns:p="http://schemas.openxmlformats.org/presentationml/2006/main">
  <p:tag name="POWER_USER_TAGS_ICONS" val="food-bank"/>
</p:tagLst>
</file>

<file path=ppt/tags/tag73.xml><?xml version="1.0" encoding="utf-8"?>
<p:tagLst xmlns:a="http://schemas.openxmlformats.org/drawingml/2006/main" xmlns:r="http://schemas.openxmlformats.org/officeDocument/2006/relationships" xmlns:p="http://schemas.openxmlformats.org/presentationml/2006/main">
  <p:tag name="POWER_USER_TAGS_ICONS" val="family*people*children*parents"/>
</p:tagLst>
</file>

<file path=ppt/tags/tag74.xml><?xml version="1.0" encoding="utf-8"?>
<p:tagLst xmlns:a="http://schemas.openxmlformats.org/drawingml/2006/main" xmlns:r="http://schemas.openxmlformats.org/officeDocument/2006/relationships" xmlns:p="http://schemas.openxmlformats.org/presentationml/2006/main">
  <p:tag name="POWER_USER_TAGS_ICONS" val="food-bank"/>
</p:tagLst>
</file>

<file path=ppt/tags/tag75.xml><?xml version="1.0" encoding="utf-8"?>
<p:tagLst xmlns:a="http://schemas.openxmlformats.org/drawingml/2006/main" xmlns:r="http://schemas.openxmlformats.org/officeDocument/2006/relationships" xmlns:p="http://schemas.openxmlformats.org/presentationml/2006/main">
  <p:tag name="POWER_USER_TAGS_ICONS" val="food-bank"/>
</p:tagLst>
</file>

<file path=ppt/tags/tag76.xml><?xml version="1.0" encoding="utf-8"?>
<p:tagLst xmlns:a="http://schemas.openxmlformats.org/drawingml/2006/main" xmlns:r="http://schemas.openxmlformats.org/officeDocument/2006/relationships" xmlns:p="http://schemas.openxmlformats.org/presentationml/2006/main">
  <p:tag name="POWER_USER_TAGS_ICONS" val="family*people*children*parents"/>
</p:tagLst>
</file>

<file path=ppt/tags/tag77.xml><?xml version="1.0" encoding="utf-8"?>
<p:tagLst xmlns:a="http://schemas.openxmlformats.org/drawingml/2006/main" xmlns:r="http://schemas.openxmlformats.org/officeDocument/2006/relationships" xmlns:p="http://schemas.openxmlformats.org/presentationml/2006/main">
  <p:tag name="POWER_USER_TAGS_ICONS" val="woman jumping*jumping*sports*athlete*athletic*olympic games*exercise"/>
</p:tagLst>
</file>

<file path=ppt/tags/tag7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79.xml><?xml version="1.0" encoding="utf-8"?>
<p:tagLst xmlns:a="http://schemas.openxmlformats.org/drawingml/2006/main" xmlns:r="http://schemas.openxmlformats.org/officeDocument/2006/relationships" xmlns:p="http://schemas.openxmlformats.org/presentationml/2006/main">
  <p:tag name="POWER_USER_TAGS_ICONS" val="fact_POWER_USER_SEPARATOR_ICONS_check-mark_POWER_USER_SEPARATOR_ICONS_honest_POWER_USER_SEPARATOR_ICONS_person_POWER_USER_SEPARATOR_ICONS_politics_POWER_USER_SEPARATOR_ICONS_speech_POWER_USER_SEPARATOR_ICONS_statement_POWER_USER_SEPARATOR_ICONS_talking_POWER_USER_SEPARATOR_ICONS_truth"/>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80.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81.xml><?xml version="1.0" encoding="utf-8"?>
<p:tagLst xmlns:a="http://schemas.openxmlformats.org/drawingml/2006/main" xmlns:r="http://schemas.openxmlformats.org/officeDocument/2006/relationships" xmlns:p="http://schemas.openxmlformats.org/presentationml/2006/main">
  <p:tag name="POWER_USER_TAGS_ICONS" val="protest*boycott*government*movement*politics*protesting*sign*social*strike*gathering*labor strike*solidarity*union*march"/>
</p:tagLst>
</file>

<file path=ppt/tags/tag82.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83.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84.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85.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86.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87.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88.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89.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90.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91.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92.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93.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94.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95.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96.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97.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98.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ags/tag99.xml><?xml version="1.0" encoding="utf-8"?>
<p:tagLst xmlns:a="http://schemas.openxmlformats.org/drawingml/2006/main" xmlns:r="http://schemas.openxmlformats.org/officeDocument/2006/relationships" xmlns:p="http://schemas.openxmlformats.org/presentationml/2006/main">
  <p:tag name="POWER_USER_TAGS_ICONS" val="gerrymandering_POWER_USER_SEPARATOR_ICONS_citizens_POWER_USER_SEPARATOR_ICONS_county-line_POWER_USER_SEPARATOR_ICONS_election_POWER_USER_SEPARATOR_ICONS_people_POWER_USER_SEPARATOR_ICONS_politics"/>
</p:tagLst>
</file>

<file path=ppt/theme/theme1.xml><?xml version="1.0" encoding="utf-8"?>
<a:theme xmlns:a="http://schemas.openxmlformats.org/drawingml/2006/main" name="Office Theme">
  <a:themeElements>
    <a:clrScheme name="Integração">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vicente Font">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79712855</TotalTime>
  <Words>1402</Words>
  <Application>Microsoft Office PowerPoint</Application>
  <PresentationFormat>Widescreen</PresentationFormat>
  <Paragraphs>160</Paragraphs>
  <Slides>18</Slides>
  <Notes>18</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18</vt:i4>
      </vt:variant>
    </vt:vector>
  </HeadingPairs>
  <TitlesOfParts>
    <vt:vector size="26" baseType="lpstr">
      <vt:lpstr>Adobe Song Std L</vt:lpstr>
      <vt:lpstr>Arial</vt:lpstr>
      <vt:lpstr>Bebas Neue</vt:lpstr>
      <vt:lpstr>Calibri</vt:lpstr>
      <vt:lpstr>Open Sans</vt:lpstr>
      <vt:lpstr>Open Sans Semibold</vt:lpstr>
      <vt:lpstr>Segoe UI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In-house training</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Kukuk</dc:creator>
  <cp:lastModifiedBy>Sheila Rubia Lindner</cp:lastModifiedBy>
  <cp:revision>1268</cp:revision>
  <dcterms:created xsi:type="dcterms:W3CDTF">2015-02-14T03:19:13Z</dcterms:created>
  <dcterms:modified xsi:type="dcterms:W3CDTF">2018-10-17T19:02:46Z</dcterms:modified>
</cp:coreProperties>
</file>