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577C-B45E-43A1-A6F4-27CD7D1D3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5DEBC-9C1C-4C07-B1D8-1B6871D05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50FB0-1997-4283-8E5A-9A802629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40E2B-DA20-41EA-9036-9FAC159D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5108D-2488-4073-A8C1-0878337A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187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5A6AF-7208-4DCA-A364-05A4C5BD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E2BAE-F2B6-48E8-AB3F-90B610440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8FCD9-1B9C-4B47-A709-5BE1EF75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17FDB-8DE9-4C36-AD80-C7F16BCF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39655-174F-4972-9F3A-2B643E5A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60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EEEB01-7E96-4531-A508-2AB270EB5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BE807-7230-4DE9-9107-81B13EB6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B70A9-7614-4E69-98C4-2CC48801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0F6D4-ACA8-46BA-9D7E-3C7B3439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3A982-C288-4B67-AE90-4E1EA524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39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F8DB1-71B9-4D31-A540-848BD450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A1594-4EA9-43CD-B1CB-2C40A507D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F2FDC-2086-4A98-8B72-1AB75A66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0A917-E11F-433B-BB91-6A585167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E5A45-16B2-4E14-B93F-4E294537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9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57B8-D783-4E26-AFFD-166A6901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77724-73EA-4121-8059-5B674B600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ECAE-221F-4D70-91AA-146F5EC0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8BB5D-1A63-4F82-943B-A9C018FB3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426B8-DDE2-4303-83A9-78593FDE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653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CDD7-C0E9-4340-BC0D-9A9DC8D2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2EE8-D7B3-4336-9248-3ED52415A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89851-3A70-457A-B145-821ACF866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9E512-FAAC-432C-91A0-16CA53AC4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AF70D-D519-49F5-9BF8-C9667F88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115BB-8546-4B9F-995A-DB5DF9D7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5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11F1B-F6AE-421E-A8DE-A3E165B8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76340-EF70-4E98-A46C-4CBC3B3D6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6075B-AA8D-4D67-8677-714F7E73D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C5713-2429-4E38-98A9-56FE37EBA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3C4DC6-93F3-437F-9BD4-3BB693214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09006-59AD-4159-8371-F3D01D6C6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C4E4D-387E-4BF4-9CDC-26F1BFB6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34ACD-BC14-4834-8C26-99B348DA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774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3A41-9D96-4184-A83A-B300FF7D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6936AC-AA6E-4290-8637-D1485827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5AD86-15AB-48A9-8F26-716C3142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E7890-E446-45C3-BED1-B1294176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659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B0B46A-F3D0-48A5-A84C-BE4F77F98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60898-E8F4-4DA2-910D-40A4EBD6E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5903F-6C3D-41CA-8080-0F1BEEAC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4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6467-8B23-4F41-85A2-ADC02B267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20993-298B-44A6-BCB2-33EB4307B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A5BF0-AF16-44FF-A029-27344458E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5E20A-6183-43D7-9EC0-47F309CD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C6B25-A247-4DF0-89C9-E7EAEC75A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B5724-5926-4E6E-B227-8D6BD52B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40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C652A-9432-4B53-B1B6-6AE695BFD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417B3C-DDF0-4C41-B6C8-858E99CD2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88FDE-70B8-4E15-94C1-C7CECE52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CF99B-0100-4861-90F0-94B46261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2C336-CDAD-4CA5-84F1-CBE028E7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9BCA1-5857-439D-9407-76BFDC7D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27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4B3A52-3AB9-4C46-8234-1E6CA7C6C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EAE27-A6EC-42ED-8846-04224F6FF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9AC2C-73AB-4C3C-8115-FA5E3750B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78E1B-8320-4CE0-80CA-4E40BE9EB8DB}" type="datetimeFigureOut">
              <a:rPr lang="en-AU" smtClean="0"/>
              <a:t>23/10/2018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24161-AED5-45DE-AD07-71DE1A803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FB55B-0965-4CDC-9661-FFCDADE1D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54078-F55F-4859-BBE4-6584A2AB85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68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g"/><Relationship Id="rId7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71D5-47B7-4322-8741-CD76844CE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The cost of being a cop: </a:t>
            </a:r>
            <a:br>
              <a:rPr lang="en-AU" sz="3600" b="1" dirty="0"/>
            </a:br>
            <a:r>
              <a:rPr lang="en-AU" sz="3600" b="1" dirty="0"/>
              <a:t>police wellbeing and resilience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961E5-0D07-4576-AA7F-65B1AD0F12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AU" dirty="0"/>
          </a:p>
          <a:p>
            <a:r>
              <a:rPr lang="en-AU" sz="3600" b="1" dirty="0"/>
              <a:t>Commander Grant Edwards</a:t>
            </a:r>
          </a:p>
          <a:p>
            <a:r>
              <a:rPr lang="en-AU" sz="3600" b="1" dirty="0"/>
              <a:t>Australian Federal Police</a:t>
            </a:r>
          </a:p>
          <a:p>
            <a:endParaRPr lang="en-AU" sz="3600" b="1" dirty="0"/>
          </a:p>
          <a:p>
            <a:r>
              <a:rPr lang="en-AU" sz="3600" b="1" dirty="0"/>
              <a:t>Twitter @</a:t>
            </a:r>
            <a:r>
              <a:rPr lang="en-AU" sz="3600" b="1" dirty="0" err="1"/>
              <a:t>strongCmdr</a:t>
            </a:r>
            <a:endParaRPr lang="en-AU" sz="3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5E8BD-329B-475C-BCDC-BBA5DB3B5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30289"/>
            <a:ext cx="2485292" cy="16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3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63B1-5294-40A0-B9B8-6539B23CB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C211ECF-A046-4B30-9CB4-77D95ACAC5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20" y="1975963"/>
            <a:ext cx="1777583" cy="2666375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C8BFCD-ADE9-4F93-8B64-E602C196FB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4" y="365125"/>
            <a:ext cx="2485292" cy="16108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B4A486-58C3-4EFC-9163-FF752874B2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75" y="3989862"/>
            <a:ext cx="1874578" cy="28118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3A47FD-BA97-45D7-A726-CD70549057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91" y="839334"/>
            <a:ext cx="1717137" cy="305268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D502667-F8F6-4033-8577-72A706A17D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329" y="785172"/>
            <a:ext cx="3365304" cy="25239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8A5453-7970-4288-A06D-DFAE9DFF75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419" y="3583456"/>
            <a:ext cx="2145515" cy="3218273"/>
          </a:xfrm>
          <a:prstGeom prst="rect">
            <a:avLst/>
          </a:prstGeom>
        </p:spPr>
      </p:pic>
      <p:pic>
        <p:nvPicPr>
          <p:cNvPr id="16" name="Graphic 15" descr="Lightning">
            <a:extLst>
              <a:ext uri="{FF2B5EF4-FFF2-40B4-BE49-F238E27FC236}">
                <a16:creationId xmlns:a16="http://schemas.microsoft.com/office/drawing/2014/main" id="{B02677A2-3D1B-4DC3-AD50-546C502FB5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1745565"/>
            <a:ext cx="2140634" cy="39518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DE7082C-5ADD-4F0A-A055-3232D2D3740E}"/>
              </a:ext>
            </a:extLst>
          </p:cNvPr>
          <p:cNvSpPr txBox="1"/>
          <p:nvPr/>
        </p:nvSpPr>
        <p:spPr>
          <a:xfrm>
            <a:off x="5457404" y="1563757"/>
            <a:ext cx="2970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/>
              <a:t>THE PARADOX</a:t>
            </a:r>
          </a:p>
        </p:txBody>
      </p:sp>
    </p:spTree>
    <p:extLst>
      <p:ext uri="{BB962C8B-B14F-4D97-AF65-F5344CB8AC3E}">
        <p14:creationId xmlns:p14="http://schemas.microsoft.com/office/powerpoint/2010/main" val="822038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cost of being a cop:  police wellbeing and resilience</vt:lpstr>
      <vt:lpstr>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being a cop:  police wellbeing and resilience</dc:title>
  <dc:creator>grant edwards</dc:creator>
  <cp:lastModifiedBy>grant edwards</cp:lastModifiedBy>
  <cp:revision>4</cp:revision>
  <dcterms:created xsi:type="dcterms:W3CDTF">2018-10-22T23:38:15Z</dcterms:created>
  <dcterms:modified xsi:type="dcterms:W3CDTF">2018-10-23T10:14:24Z</dcterms:modified>
</cp:coreProperties>
</file>